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5143500" cx="9144000"/>
  <p:notesSz cx="6858000" cy="9144000"/>
  <p:embeddedFontLst>
    <p:embeddedFont>
      <p:font typeface="Gill Sans"/>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ED2C33-323A-44C8-AACB-6F347EA460D1}">
  <a:tblStyle styleId="{E7ED2C33-323A-44C8-AACB-6F347EA460D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alibri"/>
          <a:ea typeface="Calibri"/>
          <a:cs typeface="Calibri"/>
        </a:font>
        <a:schemeClr val="dk1"/>
      </a:tcTxStyle>
    </a:seCell>
    <a:swCell>
      <a:tcTxStyle b="on" i="off">
        <a:font>
          <a:latin typeface="Calibri"/>
          <a:ea typeface="Calibri"/>
          <a:cs typeface="Calibri"/>
        </a:font>
        <a:schemeClr val="dk1"/>
      </a:tcTxStyle>
    </a:swCell>
    <a:firstRow>
      <a:tcTxStyle b="on" i="off">
        <a:font>
          <a:latin typeface="Calibri"/>
          <a:ea typeface="Calibri"/>
          <a:cs typeface="Calibri"/>
        </a:font>
        <a:schemeClr val="lt1"/>
      </a:tcTxStyle>
      <a:tcStyle>
        <a:tcBdr>
          <a:bottom>
            <a:ln cap="flat" cmpd="sng" w="25400">
              <a:solidFill>
                <a:schemeClr val="dk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GillSans-bold.fntdata"/><Relationship Id="rId10" Type="http://schemas.openxmlformats.org/officeDocument/2006/relationships/slide" Target="slides/slide2.xml"/><Relationship Id="rId54" Type="http://schemas.openxmlformats.org/officeDocument/2006/relationships/font" Target="fonts/GillSans-regular.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323f73480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f323f73480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7e8e1fd00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f7e8e1fd00_2_1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323f73480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323f73480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5f22e57a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5f22e57a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f5f22e57a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f5f22e57a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f5f22e57a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f5f22e57a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f5f22e57a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f5f22e57a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f5f22e57a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f5f22e57a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9a001518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9a001518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5f9bf730a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f5f9bf730a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f5f9bf730a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f5f9bf730a_1_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f7e8e1fd00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f7e8e1fd00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7e8e1fd00_7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f7e8e1fd00_7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5f9bf730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f5f9bf730a_1_1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f5f9bf730a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f5f9bf730a_1_1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5f9bf730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f5f9bf730a_1_1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f323f73480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f323f73480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06b1467e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06b1467e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0425b7d8c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0425b7d8c8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04263556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104263556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0425b7d8c8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0425b7d8c8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042635568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042635568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f7e8e1fd0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f7e8e1fd00_0_3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0425b7d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0425b7d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0425b7d8c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0425b7d8c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0425b7d8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0425b7d8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0425b7d8c8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0425b7d8c8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0425b7d8c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0425b7d8c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09a00151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09a00151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09a0e0e5b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g109a0e0e5b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09a0e0e5b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09a0e0e5b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09a0e0e5b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09a0e0e5b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425b7d8c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425b7d8c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7e8e1fd00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f7e8e1fd00_2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0425b7d8c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0425b7d8c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09a0e0e5b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g109a0e0e5b8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09a0e0e5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09a0e0e5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09a0e0e5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09a0e0e5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09a0e0e5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09a0e0e5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09a0e0e5b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09a0e0e5b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7e8e1fd0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f7e8e1fd00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f7e8e1fd00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f7e8e1fd00_2_1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7e8e1fd00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f7e8e1fd00_2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f7e8e1fd00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f7e8e1fd00_6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7e8e1fd00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f7e8e1fd00_2_1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3">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txBox="1"/>
          <p:nvPr>
            <p:ph idx="1" type="body"/>
          </p:nvPr>
        </p:nvSpPr>
        <p:spPr>
          <a:xfrm>
            <a:off x="683775" y="3565625"/>
            <a:ext cx="3204300" cy="1097700"/>
          </a:xfrm>
          <a:prstGeom prst="rect">
            <a:avLst/>
          </a:prstGeom>
          <a:noFill/>
        </p:spPr>
        <p:txBody>
          <a:bodyPr anchorCtr="0" anchor="t" bIns="91425" lIns="91425" spcFirstLastPara="1" rIns="91425" wrap="square" tIns="91425">
            <a:normAutofit/>
          </a:bodyPr>
          <a:lstStyle>
            <a:lvl1pPr indent="-317500" lvl="0" marL="457200" rtl="0" algn="ctr">
              <a:lnSpc>
                <a:spcPct val="115000"/>
              </a:lnSpc>
              <a:spcBef>
                <a:spcPts val="0"/>
              </a:spcBef>
              <a:spcAft>
                <a:spcPts val="0"/>
              </a:spcAft>
              <a:buClr>
                <a:schemeClr val="accent5"/>
              </a:buClr>
              <a:buSzPts val="1400"/>
              <a:buChar char="●"/>
              <a:defRPr sz="1400">
                <a:solidFill>
                  <a:schemeClr val="accent5"/>
                </a:solidFill>
              </a:defRPr>
            </a:lvl1pPr>
            <a:lvl2pPr indent="-304800" lvl="1" marL="914400" rtl="0" algn="ctr">
              <a:lnSpc>
                <a:spcPct val="115000"/>
              </a:lnSpc>
              <a:spcBef>
                <a:spcPts val="0"/>
              </a:spcBef>
              <a:spcAft>
                <a:spcPts val="0"/>
              </a:spcAft>
              <a:buClr>
                <a:schemeClr val="accent5"/>
              </a:buClr>
              <a:buSzPts val="1200"/>
              <a:buChar char="○"/>
              <a:defRPr sz="1200">
                <a:solidFill>
                  <a:schemeClr val="accent5"/>
                </a:solidFill>
              </a:defRPr>
            </a:lvl2pPr>
            <a:lvl3pPr indent="-304800" lvl="2" marL="1371600" rtl="0" algn="ctr">
              <a:lnSpc>
                <a:spcPct val="115000"/>
              </a:lnSpc>
              <a:spcBef>
                <a:spcPts val="0"/>
              </a:spcBef>
              <a:spcAft>
                <a:spcPts val="0"/>
              </a:spcAft>
              <a:buClr>
                <a:schemeClr val="accent5"/>
              </a:buClr>
              <a:buSzPts val="1200"/>
              <a:buChar char="■"/>
              <a:defRPr sz="1200">
                <a:solidFill>
                  <a:schemeClr val="accent5"/>
                </a:solidFill>
              </a:defRPr>
            </a:lvl3pPr>
            <a:lvl4pPr indent="-304800" lvl="3" marL="1828800" rtl="0" algn="ctr">
              <a:lnSpc>
                <a:spcPct val="115000"/>
              </a:lnSpc>
              <a:spcBef>
                <a:spcPts val="0"/>
              </a:spcBef>
              <a:spcAft>
                <a:spcPts val="0"/>
              </a:spcAft>
              <a:buClr>
                <a:schemeClr val="accent5"/>
              </a:buClr>
              <a:buSzPts val="1200"/>
              <a:buChar char="●"/>
              <a:defRPr sz="1200">
                <a:solidFill>
                  <a:schemeClr val="accent5"/>
                </a:solidFill>
              </a:defRPr>
            </a:lvl4pPr>
            <a:lvl5pPr indent="-304800" lvl="4" marL="2286000" rtl="0" algn="ctr">
              <a:lnSpc>
                <a:spcPct val="115000"/>
              </a:lnSpc>
              <a:spcBef>
                <a:spcPts val="0"/>
              </a:spcBef>
              <a:spcAft>
                <a:spcPts val="0"/>
              </a:spcAft>
              <a:buClr>
                <a:schemeClr val="accent5"/>
              </a:buClr>
              <a:buSzPts val="1200"/>
              <a:buChar char="○"/>
              <a:defRPr sz="1200">
                <a:solidFill>
                  <a:schemeClr val="accent5"/>
                </a:solidFill>
              </a:defRPr>
            </a:lvl5pPr>
            <a:lvl6pPr indent="-304800" lvl="5" marL="2743200" rtl="0" algn="ctr">
              <a:lnSpc>
                <a:spcPct val="115000"/>
              </a:lnSpc>
              <a:spcBef>
                <a:spcPts val="0"/>
              </a:spcBef>
              <a:spcAft>
                <a:spcPts val="0"/>
              </a:spcAft>
              <a:buClr>
                <a:schemeClr val="accent5"/>
              </a:buClr>
              <a:buSzPts val="1200"/>
              <a:buChar char="■"/>
              <a:defRPr sz="1200">
                <a:solidFill>
                  <a:schemeClr val="accent5"/>
                </a:solidFill>
              </a:defRPr>
            </a:lvl6pPr>
            <a:lvl7pPr indent="-304800" lvl="6" marL="3200400" rtl="0" algn="ctr">
              <a:lnSpc>
                <a:spcPct val="115000"/>
              </a:lnSpc>
              <a:spcBef>
                <a:spcPts val="0"/>
              </a:spcBef>
              <a:spcAft>
                <a:spcPts val="0"/>
              </a:spcAft>
              <a:buClr>
                <a:schemeClr val="accent5"/>
              </a:buClr>
              <a:buSzPts val="1200"/>
              <a:buChar char="●"/>
              <a:defRPr sz="1200">
                <a:solidFill>
                  <a:schemeClr val="accent5"/>
                </a:solidFill>
              </a:defRPr>
            </a:lvl7pPr>
            <a:lvl8pPr indent="-304800" lvl="7" marL="3657600" rtl="0" algn="ctr">
              <a:lnSpc>
                <a:spcPct val="115000"/>
              </a:lnSpc>
              <a:spcBef>
                <a:spcPts val="0"/>
              </a:spcBef>
              <a:spcAft>
                <a:spcPts val="0"/>
              </a:spcAft>
              <a:buClr>
                <a:schemeClr val="accent5"/>
              </a:buClr>
              <a:buSzPts val="1200"/>
              <a:buChar char="○"/>
              <a:defRPr sz="1200">
                <a:solidFill>
                  <a:schemeClr val="accent5"/>
                </a:solidFill>
              </a:defRPr>
            </a:lvl8pPr>
            <a:lvl9pPr indent="-304800" lvl="8" marL="4114800" rtl="0" algn="ctr">
              <a:lnSpc>
                <a:spcPct val="115000"/>
              </a:lnSpc>
              <a:spcBef>
                <a:spcPts val="0"/>
              </a:spcBef>
              <a:spcAft>
                <a:spcPts val="0"/>
              </a:spcAft>
              <a:buClr>
                <a:schemeClr val="accent5"/>
              </a:buClr>
              <a:buSzPts val="1200"/>
              <a:buChar char="■"/>
              <a:defRPr sz="1200">
                <a:solidFill>
                  <a:schemeClr val="accent5"/>
                </a:solidFill>
              </a:defRPr>
            </a:lvl9pPr>
          </a:lstStyle>
          <a:p/>
        </p:txBody>
      </p:sp>
      <p:sp>
        <p:nvSpPr>
          <p:cNvPr id="54" name="Google Shape;54;p13"/>
          <p:cNvSpPr txBox="1"/>
          <p:nvPr>
            <p:ph idx="2" type="body"/>
          </p:nvPr>
        </p:nvSpPr>
        <p:spPr>
          <a:xfrm>
            <a:off x="5255850" y="3565625"/>
            <a:ext cx="3204300" cy="1097700"/>
          </a:xfrm>
          <a:prstGeom prst="rect">
            <a:avLst/>
          </a:prstGeom>
          <a:noFill/>
        </p:spPr>
        <p:txBody>
          <a:bodyPr anchorCtr="0" anchor="t" bIns="91425" lIns="91425" spcFirstLastPara="1" rIns="91425" wrap="square" tIns="91425">
            <a:normAutofit/>
          </a:bodyPr>
          <a:lstStyle>
            <a:lvl1pPr indent="-317500" lvl="0" marL="457200" rtl="0" algn="ctr">
              <a:lnSpc>
                <a:spcPct val="115000"/>
              </a:lnSpc>
              <a:spcBef>
                <a:spcPts val="0"/>
              </a:spcBef>
              <a:spcAft>
                <a:spcPts val="0"/>
              </a:spcAft>
              <a:buClr>
                <a:schemeClr val="lt1"/>
              </a:buClr>
              <a:buSzPts val="1400"/>
              <a:buChar char="●"/>
              <a:defRPr sz="1400">
                <a:solidFill>
                  <a:schemeClr val="lt1"/>
                </a:solidFill>
              </a:defRPr>
            </a:lvl1pPr>
            <a:lvl2pPr indent="-304800" lvl="1" marL="914400" rtl="0" algn="ctr">
              <a:lnSpc>
                <a:spcPct val="115000"/>
              </a:lnSpc>
              <a:spcBef>
                <a:spcPts val="0"/>
              </a:spcBef>
              <a:spcAft>
                <a:spcPts val="0"/>
              </a:spcAft>
              <a:buClr>
                <a:schemeClr val="lt1"/>
              </a:buClr>
              <a:buSzPts val="1200"/>
              <a:buChar char="○"/>
              <a:defRPr sz="1200">
                <a:solidFill>
                  <a:schemeClr val="lt1"/>
                </a:solidFill>
              </a:defRPr>
            </a:lvl2pPr>
            <a:lvl3pPr indent="-304800" lvl="2" marL="1371600" rtl="0" algn="ctr">
              <a:lnSpc>
                <a:spcPct val="115000"/>
              </a:lnSpc>
              <a:spcBef>
                <a:spcPts val="0"/>
              </a:spcBef>
              <a:spcAft>
                <a:spcPts val="0"/>
              </a:spcAft>
              <a:buClr>
                <a:schemeClr val="lt1"/>
              </a:buClr>
              <a:buSzPts val="1200"/>
              <a:buChar char="■"/>
              <a:defRPr sz="1200">
                <a:solidFill>
                  <a:schemeClr val="lt1"/>
                </a:solidFill>
              </a:defRPr>
            </a:lvl3pPr>
            <a:lvl4pPr indent="-304800" lvl="3" marL="1828800" rtl="0" algn="ctr">
              <a:lnSpc>
                <a:spcPct val="115000"/>
              </a:lnSpc>
              <a:spcBef>
                <a:spcPts val="0"/>
              </a:spcBef>
              <a:spcAft>
                <a:spcPts val="0"/>
              </a:spcAft>
              <a:buClr>
                <a:schemeClr val="lt1"/>
              </a:buClr>
              <a:buSzPts val="1200"/>
              <a:buChar char="●"/>
              <a:defRPr sz="1200">
                <a:solidFill>
                  <a:schemeClr val="lt1"/>
                </a:solidFill>
              </a:defRPr>
            </a:lvl4pPr>
            <a:lvl5pPr indent="-304800" lvl="4" marL="2286000" rtl="0" algn="ctr">
              <a:lnSpc>
                <a:spcPct val="115000"/>
              </a:lnSpc>
              <a:spcBef>
                <a:spcPts val="0"/>
              </a:spcBef>
              <a:spcAft>
                <a:spcPts val="0"/>
              </a:spcAft>
              <a:buClr>
                <a:schemeClr val="lt1"/>
              </a:buClr>
              <a:buSzPts val="1200"/>
              <a:buChar char="○"/>
              <a:defRPr sz="1200">
                <a:solidFill>
                  <a:schemeClr val="lt1"/>
                </a:solidFill>
              </a:defRPr>
            </a:lvl5pPr>
            <a:lvl6pPr indent="-304800" lvl="5" marL="2743200" rtl="0" algn="ctr">
              <a:lnSpc>
                <a:spcPct val="115000"/>
              </a:lnSpc>
              <a:spcBef>
                <a:spcPts val="0"/>
              </a:spcBef>
              <a:spcAft>
                <a:spcPts val="0"/>
              </a:spcAft>
              <a:buClr>
                <a:schemeClr val="lt1"/>
              </a:buClr>
              <a:buSzPts val="1200"/>
              <a:buChar char="■"/>
              <a:defRPr sz="1200">
                <a:solidFill>
                  <a:schemeClr val="lt1"/>
                </a:solidFill>
              </a:defRPr>
            </a:lvl6pPr>
            <a:lvl7pPr indent="-304800" lvl="6" marL="3200400" rtl="0" algn="ctr">
              <a:lnSpc>
                <a:spcPct val="115000"/>
              </a:lnSpc>
              <a:spcBef>
                <a:spcPts val="0"/>
              </a:spcBef>
              <a:spcAft>
                <a:spcPts val="0"/>
              </a:spcAft>
              <a:buClr>
                <a:schemeClr val="lt1"/>
              </a:buClr>
              <a:buSzPts val="1200"/>
              <a:buChar char="●"/>
              <a:defRPr sz="1200">
                <a:solidFill>
                  <a:schemeClr val="lt1"/>
                </a:solidFill>
              </a:defRPr>
            </a:lvl7pPr>
            <a:lvl8pPr indent="-304800" lvl="7" marL="3657600" rtl="0" algn="ctr">
              <a:lnSpc>
                <a:spcPct val="115000"/>
              </a:lnSpc>
              <a:spcBef>
                <a:spcPts val="0"/>
              </a:spcBef>
              <a:spcAft>
                <a:spcPts val="0"/>
              </a:spcAft>
              <a:buClr>
                <a:schemeClr val="lt1"/>
              </a:buClr>
              <a:buSzPts val="1200"/>
              <a:buChar char="○"/>
              <a:defRPr sz="1200">
                <a:solidFill>
                  <a:schemeClr val="lt1"/>
                </a:solidFill>
              </a:defRPr>
            </a:lvl8pPr>
            <a:lvl9pPr indent="-304800" lvl="8" marL="4114800" rtl="0" algn="ctr">
              <a:lnSpc>
                <a:spcPct val="115000"/>
              </a:lnSpc>
              <a:spcBef>
                <a:spcPts val="0"/>
              </a:spcBef>
              <a:spcAft>
                <a:spcPts val="0"/>
              </a:spcAft>
              <a:buClr>
                <a:schemeClr val="lt1"/>
              </a:buClr>
              <a:buSzPts val="1200"/>
              <a:buChar char="■"/>
              <a:defRPr sz="1200">
                <a:solidFill>
                  <a:schemeClr val="lt1"/>
                </a:solidFill>
              </a:defRPr>
            </a:lvl9pPr>
          </a:lstStyle>
          <a:p/>
        </p:txBody>
      </p:sp>
      <p:sp>
        <p:nvSpPr>
          <p:cNvPr id="55" name="Google Shape;5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bg>
      <p:bgPr>
        <a:solidFill>
          <a:srgbClr val="FFFFFF"/>
        </a:solidFill>
      </p:bgPr>
    </p:bg>
    <p:spTree>
      <p:nvGrpSpPr>
        <p:cNvPr id="56" name="Shape 56"/>
        <p:cNvGrpSpPr/>
        <p:nvPr/>
      </p:nvGrpSpPr>
      <p:grpSpPr>
        <a:xfrm>
          <a:off x="0" y="0"/>
          <a:ext cx="0" cy="0"/>
          <a:chOff x="0" y="0"/>
          <a:chExt cx="0" cy="0"/>
        </a:xfrm>
      </p:grpSpPr>
      <p:sp>
        <p:nvSpPr>
          <p:cNvPr id="57" name="Google Shape;57;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idx="1" type="body"/>
          </p:nvPr>
        </p:nvSpPr>
        <p:spPr>
          <a:xfrm>
            <a:off x="4009200" y="313650"/>
            <a:ext cx="2365800" cy="4349700"/>
          </a:xfrm>
          <a:prstGeom prst="rect">
            <a:avLst/>
          </a:prstGeom>
          <a:noFill/>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0"/>
              </a:spcBef>
              <a:spcAft>
                <a:spcPts val="0"/>
              </a:spcAft>
              <a:buClr>
                <a:schemeClr val="dk2"/>
              </a:buClr>
              <a:buSzPts val="1200"/>
              <a:buChar char="○"/>
              <a:defRPr sz="1200">
                <a:solidFill>
                  <a:schemeClr val="dk2"/>
                </a:solidFill>
              </a:defRPr>
            </a:lvl2pPr>
            <a:lvl3pPr indent="-304800" lvl="2" marL="1371600" rtl="0" algn="l">
              <a:lnSpc>
                <a:spcPct val="115000"/>
              </a:lnSpc>
              <a:spcBef>
                <a:spcPts val="0"/>
              </a:spcBef>
              <a:spcAft>
                <a:spcPts val="0"/>
              </a:spcAft>
              <a:buClr>
                <a:schemeClr val="dk2"/>
              </a:buClr>
              <a:buSzPts val="1200"/>
              <a:buChar char="■"/>
              <a:defRPr sz="1200">
                <a:solidFill>
                  <a:schemeClr val="dk2"/>
                </a:solidFill>
              </a:defRPr>
            </a:lvl3pPr>
            <a:lvl4pPr indent="-304800" lvl="3" marL="1828800" rtl="0" algn="l">
              <a:lnSpc>
                <a:spcPct val="115000"/>
              </a:lnSpc>
              <a:spcBef>
                <a:spcPts val="0"/>
              </a:spcBef>
              <a:spcAft>
                <a:spcPts val="0"/>
              </a:spcAft>
              <a:buClr>
                <a:schemeClr val="dk2"/>
              </a:buClr>
              <a:buSzPts val="1200"/>
              <a:buChar char="●"/>
              <a:defRPr sz="1200">
                <a:solidFill>
                  <a:schemeClr val="dk2"/>
                </a:solidFill>
              </a:defRPr>
            </a:lvl4pPr>
            <a:lvl5pPr indent="-304800" lvl="4" marL="2286000" rtl="0" algn="l">
              <a:lnSpc>
                <a:spcPct val="115000"/>
              </a:lnSpc>
              <a:spcBef>
                <a:spcPts val="0"/>
              </a:spcBef>
              <a:spcAft>
                <a:spcPts val="0"/>
              </a:spcAft>
              <a:buClr>
                <a:schemeClr val="dk2"/>
              </a:buClr>
              <a:buSzPts val="1200"/>
              <a:buChar char="○"/>
              <a:defRPr sz="1200">
                <a:solidFill>
                  <a:schemeClr val="dk2"/>
                </a:solidFill>
              </a:defRPr>
            </a:lvl5pPr>
            <a:lvl6pPr indent="-304800" lvl="5" marL="2743200" rtl="0" algn="l">
              <a:lnSpc>
                <a:spcPct val="115000"/>
              </a:lnSpc>
              <a:spcBef>
                <a:spcPts val="0"/>
              </a:spcBef>
              <a:spcAft>
                <a:spcPts val="0"/>
              </a:spcAft>
              <a:buClr>
                <a:schemeClr val="dk2"/>
              </a:buClr>
              <a:buSzPts val="1200"/>
              <a:buChar char="■"/>
              <a:defRPr sz="1200">
                <a:solidFill>
                  <a:schemeClr val="dk2"/>
                </a:solidFill>
              </a:defRPr>
            </a:lvl6pPr>
            <a:lvl7pPr indent="-304800" lvl="6" marL="3200400" rtl="0" algn="l">
              <a:lnSpc>
                <a:spcPct val="115000"/>
              </a:lnSpc>
              <a:spcBef>
                <a:spcPts val="0"/>
              </a:spcBef>
              <a:spcAft>
                <a:spcPts val="0"/>
              </a:spcAft>
              <a:buClr>
                <a:schemeClr val="dk2"/>
              </a:buClr>
              <a:buSzPts val="1200"/>
              <a:buChar char="●"/>
              <a:defRPr sz="1200">
                <a:solidFill>
                  <a:schemeClr val="dk2"/>
                </a:solidFill>
              </a:defRPr>
            </a:lvl7pPr>
            <a:lvl8pPr indent="-304800" lvl="7" marL="3657600" rtl="0" algn="l">
              <a:lnSpc>
                <a:spcPct val="115000"/>
              </a:lnSpc>
              <a:spcBef>
                <a:spcPts val="0"/>
              </a:spcBef>
              <a:spcAft>
                <a:spcPts val="0"/>
              </a:spcAft>
              <a:buClr>
                <a:schemeClr val="dk2"/>
              </a:buClr>
              <a:buSzPts val="1200"/>
              <a:buChar char="○"/>
              <a:defRPr sz="1200">
                <a:solidFill>
                  <a:schemeClr val="dk2"/>
                </a:solidFill>
              </a:defRPr>
            </a:lvl8pPr>
            <a:lvl9pPr indent="-304800" lvl="8" marL="4114800" rtl="0" algn="l">
              <a:lnSpc>
                <a:spcPct val="115000"/>
              </a:lnSpc>
              <a:spcBef>
                <a:spcPts val="0"/>
              </a:spcBef>
              <a:spcAft>
                <a:spcPts val="0"/>
              </a:spcAft>
              <a:buClr>
                <a:schemeClr val="dk2"/>
              </a:buClr>
              <a:buSzPts val="1200"/>
              <a:buChar char="■"/>
              <a:defRPr sz="1200">
                <a:solidFill>
                  <a:schemeClr val="dk2"/>
                </a:solidFill>
              </a:defRPr>
            </a:lvl9pPr>
          </a:lstStyle>
          <a:p/>
        </p:txBody>
      </p:sp>
      <p:sp>
        <p:nvSpPr>
          <p:cNvPr id="59" name="Google Shape;59;p14"/>
          <p:cNvSpPr txBox="1"/>
          <p:nvPr>
            <p:ph idx="2" type="body"/>
          </p:nvPr>
        </p:nvSpPr>
        <p:spPr>
          <a:xfrm>
            <a:off x="6453425" y="313650"/>
            <a:ext cx="2365800" cy="4349700"/>
          </a:xfrm>
          <a:prstGeom prst="rect">
            <a:avLst/>
          </a:prstGeom>
          <a:noFill/>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0"/>
              </a:spcBef>
              <a:spcAft>
                <a:spcPts val="0"/>
              </a:spcAft>
              <a:buClr>
                <a:schemeClr val="dk2"/>
              </a:buClr>
              <a:buSzPts val="1200"/>
              <a:buChar char="○"/>
              <a:defRPr sz="1200">
                <a:solidFill>
                  <a:schemeClr val="dk2"/>
                </a:solidFill>
              </a:defRPr>
            </a:lvl2pPr>
            <a:lvl3pPr indent="-304800" lvl="2" marL="1371600" rtl="0" algn="l">
              <a:lnSpc>
                <a:spcPct val="115000"/>
              </a:lnSpc>
              <a:spcBef>
                <a:spcPts val="0"/>
              </a:spcBef>
              <a:spcAft>
                <a:spcPts val="0"/>
              </a:spcAft>
              <a:buClr>
                <a:schemeClr val="dk2"/>
              </a:buClr>
              <a:buSzPts val="1200"/>
              <a:buChar char="■"/>
              <a:defRPr sz="1200">
                <a:solidFill>
                  <a:schemeClr val="dk2"/>
                </a:solidFill>
              </a:defRPr>
            </a:lvl3pPr>
            <a:lvl4pPr indent="-304800" lvl="3" marL="1828800" rtl="0" algn="l">
              <a:lnSpc>
                <a:spcPct val="115000"/>
              </a:lnSpc>
              <a:spcBef>
                <a:spcPts val="0"/>
              </a:spcBef>
              <a:spcAft>
                <a:spcPts val="0"/>
              </a:spcAft>
              <a:buClr>
                <a:schemeClr val="dk2"/>
              </a:buClr>
              <a:buSzPts val="1200"/>
              <a:buChar char="●"/>
              <a:defRPr sz="1200">
                <a:solidFill>
                  <a:schemeClr val="dk2"/>
                </a:solidFill>
              </a:defRPr>
            </a:lvl4pPr>
            <a:lvl5pPr indent="-304800" lvl="4" marL="2286000" rtl="0" algn="l">
              <a:lnSpc>
                <a:spcPct val="115000"/>
              </a:lnSpc>
              <a:spcBef>
                <a:spcPts val="0"/>
              </a:spcBef>
              <a:spcAft>
                <a:spcPts val="0"/>
              </a:spcAft>
              <a:buClr>
                <a:schemeClr val="dk2"/>
              </a:buClr>
              <a:buSzPts val="1200"/>
              <a:buChar char="○"/>
              <a:defRPr sz="1200">
                <a:solidFill>
                  <a:schemeClr val="dk2"/>
                </a:solidFill>
              </a:defRPr>
            </a:lvl5pPr>
            <a:lvl6pPr indent="-304800" lvl="5" marL="2743200" rtl="0" algn="l">
              <a:lnSpc>
                <a:spcPct val="115000"/>
              </a:lnSpc>
              <a:spcBef>
                <a:spcPts val="0"/>
              </a:spcBef>
              <a:spcAft>
                <a:spcPts val="0"/>
              </a:spcAft>
              <a:buClr>
                <a:schemeClr val="dk2"/>
              </a:buClr>
              <a:buSzPts val="1200"/>
              <a:buChar char="■"/>
              <a:defRPr sz="1200">
                <a:solidFill>
                  <a:schemeClr val="dk2"/>
                </a:solidFill>
              </a:defRPr>
            </a:lvl6pPr>
            <a:lvl7pPr indent="-304800" lvl="6" marL="3200400" rtl="0" algn="l">
              <a:lnSpc>
                <a:spcPct val="115000"/>
              </a:lnSpc>
              <a:spcBef>
                <a:spcPts val="0"/>
              </a:spcBef>
              <a:spcAft>
                <a:spcPts val="0"/>
              </a:spcAft>
              <a:buClr>
                <a:schemeClr val="dk2"/>
              </a:buClr>
              <a:buSzPts val="1200"/>
              <a:buChar char="●"/>
              <a:defRPr sz="1200">
                <a:solidFill>
                  <a:schemeClr val="dk2"/>
                </a:solidFill>
              </a:defRPr>
            </a:lvl7pPr>
            <a:lvl8pPr indent="-304800" lvl="7" marL="3657600" rtl="0" algn="l">
              <a:lnSpc>
                <a:spcPct val="115000"/>
              </a:lnSpc>
              <a:spcBef>
                <a:spcPts val="0"/>
              </a:spcBef>
              <a:spcAft>
                <a:spcPts val="0"/>
              </a:spcAft>
              <a:buClr>
                <a:schemeClr val="dk2"/>
              </a:buClr>
              <a:buSzPts val="1200"/>
              <a:buChar char="○"/>
              <a:defRPr sz="1200">
                <a:solidFill>
                  <a:schemeClr val="dk2"/>
                </a:solidFill>
              </a:defRPr>
            </a:lvl8pPr>
            <a:lvl9pPr indent="-304800" lvl="8" marL="4114800" rtl="0" algn="l">
              <a:lnSpc>
                <a:spcPct val="115000"/>
              </a:lnSpc>
              <a:spcBef>
                <a:spcPts val="0"/>
              </a:spcBef>
              <a:spcAft>
                <a:spcPts val="0"/>
              </a:spcAft>
              <a:buClr>
                <a:schemeClr val="dk2"/>
              </a:buClr>
              <a:buSzPts val="1200"/>
              <a:buChar char="■"/>
              <a:defRPr sz="1200">
                <a:solidFill>
                  <a:schemeClr val="dk2"/>
                </a:solidFill>
              </a:defRPr>
            </a:lvl9pPr>
          </a:lstStyle>
          <a:p/>
        </p:txBody>
      </p:sp>
      <p:sp>
        <p:nvSpPr>
          <p:cNvPr id="60" name="Google Shape;6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6">
    <p:bg>
      <p:bgPr>
        <a:solidFill>
          <a:srgbClr val="FFFFFF"/>
        </a:solidFill>
      </p:bgPr>
    </p:bg>
    <p:spTree>
      <p:nvGrpSpPr>
        <p:cNvPr id="61" name="Shape 61"/>
        <p:cNvGrpSpPr/>
        <p:nvPr/>
      </p:nvGrpSpPr>
      <p:grpSpPr>
        <a:xfrm>
          <a:off x="0" y="0"/>
          <a:ext cx="0" cy="0"/>
          <a:chOff x="0" y="0"/>
          <a:chExt cx="0" cy="0"/>
        </a:xfrm>
      </p:grpSpPr>
      <p:sp>
        <p:nvSpPr>
          <p:cNvPr id="62" name="Google Shape;62;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ph idx="1" type="body"/>
          </p:nvPr>
        </p:nvSpPr>
        <p:spPr>
          <a:xfrm>
            <a:off x="683775" y="3565625"/>
            <a:ext cx="3204300" cy="1097700"/>
          </a:xfrm>
          <a:prstGeom prst="rect">
            <a:avLst/>
          </a:prstGeom>
          <a:noFill/>
        </p:spPr>
        <p:txBody>
          <a:bodyPr anchorCtr="0" anchor="t" bIns="91425" lIns="91425" spcFirstLastPara="1" rIns="91425" wrap="square" tIns="91425">
            <a:normAutofit/>
          </a:bodyPr>
          <a:lstStyle>
            <a:lvl1pPr indent="-317500" lvl="0" marL="457200" rtl="0" algn="ctr">
              <a:lnSpc>
                <a:spcPct val="115000"/>
              </a:lnSpc>
              <a:spcBef>
                <a:spcPts val="0"/>
              </a:spcBef>
              <a:spcAft>
                <a:spcPts val="0"/>
              </a:spcAft>
              <a:buClr>
                <a:schemeClr val="accent5"/>
              </a:buClr>
              <a:buSzPts val="1400"/>
              <a:buChar char="●"/>
              <a:defRPr sz="1400">
                <a:solidFill>
                  <a:schemeClr val="accent5"/>
                </a:solidFill>
              </a:defRPr>
            </a:lvl1pPr>
            <a:lvl2pPr indent="-304800" lvl="1" marL="914400" rtl="0" algn="ctr">
              <a:lnSpc>
                <a:spcPct val="115000"/>
              </a:lnSpc>
              <a:spcBef>
                <a:spcPts val="0"/>
              </a:spcBef>
              <a:spcAft>
                <a:spcPts val="0"/>
              </a:spcAft>
              <a:buClr>
                <a:schemeClr val="accent5"/>
              </a:buClr>
              <a:buSzPts val="1200"/>
              <a:buChar char="○"/>
              <a:defRPr sz="1200">
                <a:solidFill>
                  <a:schemeClr val="accent5"/>
                </a:solidFill>
              </a:defRPr>
            </a:lvl2pPr>
            <a:lvl3pPr indent="-304800" lvl="2" marL="1371600" rtl="0" algn="ctr">
              <a:lnSpc>
                <a:spcPct val="115000"/>
              </a:lnSpc>
              <a:spcBef>
                <a:spcPts val="0"/>
              </a:spcBef>
              <a:spcAft>
                <a:spcPts val="0"/>
              </a:spcAft>
              <a:buClr>
                <a:schemeClr val="accent5"/>
              </a:buClr>
              <a:buSzPts val="1200"/>
              <a:buChar char="■"/>
              <a:defRPr sz="1200">
                <a:solidFill>
                  <a:schemeClr val="accent5"/>
                </a:solidFill>
              </a:defRPr>
            </a:lvl3pPr>
            <a:lvl4pPr indent="-304800" lvl="3" marL="1828800" rtl="0" algn="ctr">
              <a:lnSpc>
                <a:spcPct val="115000"/>
              </a:lnSpc>
              <a:spcBef>
                <a:spcPts val="0"/>
              </a:spcBef>
              <a:spcAft>
                <a:spcPts val="0"/>
              </a:spcAft>
              <a:buClr>
                <a:schemeClr val="accent5"/>
              </a:buClr>
              <a:buSzPts val="1200"/>
              <a:buChar char="●"/>
              <a:defRPr sz="1200">
                <a:solidFill>
                  <a:schemeClr val="accent5"/>
                </a:solidFill>
              </a:defRPr>
            </a:lvl4pPr>
            <a:lvl5pPr indent="-304800" lvl="4" marL="2286000" rtl="0" algn="ctr">
              <a:lnSpc>
                <a:spcPct val="115000"/>
              </a:lnSpc>
              <a:spcBef>
                <a:spcPts val="0"/>
              </a:spcBef>
              <a:spcAft>
                <a:spcPts val="0"/>
              </a:spcAft>
              <a:buClr>
                <a:schemeClr val="accent5"/>
              </a:buClr>
              <a:buSzPts val="1200"/>
              <a:buChar char="○"/>
              <a:defRPr sz="1200">
                <a:solidFill>
                  <a:schemeClr val="accent5"/>
                </a:solidFill>
              </a:defRPr>
            </a:lvl5pPr>
            <a:lvl6pPr indent="-304800" lvl="5" marL="2743200" rtl="0" algn="ctr">
              <a:lnSpc>
                <a:spcPct val="115000"/>
              </a:lnSpc>
              <a:spcBef>
                <a:spcPts val="0"/>
              </a:spcBef>
              <a:spcAft>
                <a:spcPts val="0"/>
              </a:spcAft>
              <a:buClr>
                <a:schemeClr val="accent5"/>
              </a:buClr>
              <a:buSzPts val="1200"/>
              <a:buChar char="■"/>
              <a:defRPr sz="1200">
                <a:solidFill>
                  <a:schemeClr val="accent5"/>
                </a:solidFill>
              </a:defRPr>
            </a:lvl6pPr>
            <a:lvl7pPr indent="-304800" lvl="6" marL="3200400" rtl="0" algn="ctr">
              <a:lnSpc>
                <a:spcPct val="115000"/>
              </a:lnSpc>
              <a:spcBef>
                <a:spcPts val="0"/>
              </a:spcBef>
              <a:spcAft>
                <a:spcPts val="0"/>
              </a:spcAft>
              <a:buClr>
                <a:schemeClr val="accent5"/>
              </a:buClr>
              <a:buSzPts val="1200"/>
              <a:buChar char="●"/>
              <a:defRPr sz="1200">
                <a:solidFill>
                  <a:schemeClr val="accent5"/>
                </a:solidFill>
              </a:defRPr>
            </a:lvl7pPr>
            <a:lvl8pPr indent="-304800" lvl="7" marL="3657600" rtl="0" algn="ctr">
              <a:lnSpc>
                <a:spcPct val="115000"/>
              </a:lnSpc>
              <a:spcBef>
                <a:spcPts val="0"/>
              </a:spcBef>
              <a:spcAft>
                <a:spcPts val="0"/>
              </a:spcAft>
              <a:buClr>
                <a:schemeClr val="accent5"/>
              </a:buClr>
              <a:buSzPts val="1200"/>
              <a:buChar char="○"/>
              <a:defRPr sz="1200">
                <a:solidFill>
                  <a:schemeClr val="accent5"/>
                </a:solidFill>
              </a:defRPr>
            </a:lvl8pPr>
            <a:lvl9pPr indent="-304800" lvl="8" marL="4114800" rtl="0" algn="ctr">
              <a:lnSpc>
                <a:spcPct val="115000"/>
              </a:lnSpc>
              <a:spcBef>
                <a:spcPts val="0"/>
              </a:spcBef>
              <a:spcAft>
                <a:spcPts val="0"/>
              </a:spcAft>
              <a:buClr>
                <a:schemeClr val="accent5"/>
              </a:buClr>
              <a:buSzPts val="1200"/>
              <a:buChar char="■"/>
              <a:defRPr sz="1200">
                <a:solidFill>
                  <a:schemeClr val="accent5"/>
                </a:solidFill>
              </a:defRPr>
            </a:lvl9pPr>
          </a:lstStyle>
          <a:p/>
        </p:txBody>
      </p:sp>
      <p:sp>
        <p:nvSpPr>
          <p:cNvPr id="65" name="Google Shape;65;p15"/>
          <p:cNvSpPr txBox="1"/>
          <p:nvPr>
            <p:ph idx="2" type="body"/>
          </p:nvPr>
        </p:nvSpPr>
        <p:spPr>
          <a:xfrm>
            <a:off x="5255850" y="3565625"/>
            <a:ext cx="3204300" cy="1097700"/>
          </a:xfrm>
          <a:prstGeom prst="rect">
            <a:avLst/>
          </a:prstGeom>
          <a:noFill/>
        </p:spPr>
        <p:txBody>
          <a:bodyPr anchorCtr="0" anchor="t" bIns="91425" lIns="91425" spcFirstLastPara="1" rIns="91425" wrap="square" tIns="91425">
            <a:normAutofit/>
          </a:bodyPr>
          <a:lstStyle>
            <a:lvl1pPr indent="-317500" lvl="0" marL="457200" rtl="0" algn="ctr">
              <a:lnSpc>
                <a:spcPct val="115000"/>
              </a:lnSpc>
              <a:spcBef>
                <a:spcPts val="0"/>
              </a:spcBef>
              <a:spcAft>
                <a:spcPts val="0"/>
              </a:spcAft>
              <a:buClr>
                <a:schemeClr val="lt1"/>
              </a:buClr>
              <a:buSzPts val="1400"/>
              <a:buChar char="●"/>
              <a:defRPr sz="1400">
                <a:solidFill>
                  <a:schemeClr val="lt1"/>
                </a:solidFill>
              </a:defRPr>
            </a:lvl1pPr>
            <a:lvl2pPr indent="-304800" lvl="1" marL="914400" rtl="0" algn="ctr">
              <a:lnSpc>
                <a:spcPct val="115000"/>
              </a:lnSpc>
              <a:spcBef>
                <a:spcPts val="0"/>
              </a:spcBef>
              <a:spcAft>
                <a:spcPts val="0"/>
              </a:spcAft>
              <a:buClr>
                <a:schemeClr val="lt1"/>
              </a:buClr>
              <a:buSzPts val="1200"/>
              <a:buChar char="○"/>
              <a:defRPr sz="1200">
                <a:solidFill>
                  <a:schemeClr val="lt1"/>
                </a:solidFill>
              </a:defRPr>
            </a:lvl2pPr>
            <a:lvl3pPr indent="-304800" lvl="2" marL="1371600" rtl="0" algn="ctr">
              <a:lnSpc>
                <a:spcPct val="115000"/>
              </a:lnSpc>
              <a:spcBef>
                <a:spcPts val="0"/>
              </a:spcBef>
              <a:spcAft>
                <a:spcPts val="0"/>
              </a:spcAft>
              <a:buClr>
                <a:schemeClr val="lt1"/>
              </a:buClr>
              <a:buSzPts val="1200"/>
              <a:buChar char="■"/>
              <a:defRPr sz="1200">
                <a:solidFill>
                  <a:schemeClr val="lt1"/>
                </a:solidFill>
              </a:defRPr>
            </a:lvl3pPr>
            <a:lvl4pPr indent="-304800" lvl="3" marL="1828800" rtl="0" algn="ctr">
              <a:lnSpc>
                <a:spcPct val="115000"/>
              </a:lnSpc>
              <a:spcBef>
                <a:spcPts val="0"/>
              </a:spcBef>
              <a:spcAft>
                <a:spcPts val="0"/>
              </a:spcAft>
              <a:buClr>
                <a:schemeClr val="lt1"/>
              </a:buClr>
              <a:buSzPts val="1200"/>
              <a:buChar char="●"/>
              <a:defRPr sz="1200">
                <a:solidFill>
                  <a:schemeClr val="lt1"/>
                </a:solidFill>
              </a:defRPr>
            </a:lvl4pPr>
            <a:lvl5pPr indent="-304800" lvl="4" marL="2286000" rtl="0" algn="ctr">
              <a:lnSpc>
                <a:spcPct val="115000"/>
              </a:lnSpc>
              <a:spcBef>
                <a:spcPts val="0"/>
              </a:spcBef>
              <a:spcAft>
                <a:spcPts val="0"/>
              </a:spcAft>
              <a:buClr>
                <a:schemeClr val="lt1"/>
              </a:buClr>
              <a:buSzPts val="1200"/>
              <a:buChar char="○"/>
              <a:defRPr sz="1200">
                <a:solidFill>
                  <a:schemeClr val="lt1"/>
                </a:solidFill>
              </a:defRPr>
            </a:lvl5pPr>
            <a:lvl6pPr indent="-304800" lvl="5" marL="2743200" rtl="0" algn="ctr">
              <a:lnSpc>
                <a:spcPct val="115000"/>
              </a:lnSpc>
              <a:spcBef>
                <a:spcPts val="0"/>
              </a:spcBef>
              <a:spcAft>
                <a:spcPts val="0"/>
              </a:spcAft>
              <a:buClr>
                <a:schemeClr val="lt1"/>
              </a:buClr>
              <a:buSzPts val="1200"/>
              <a:buChar char="■"/>
              <a:defRPr sz="1200">
                <a:solidFill>
                  <a:schemeClr val="lt1"/>
                </a:solidFill>
              </a:defRPr>
            </a:lvl6pPr>
            <a:lvl7pPr indent="-304800" lvl="6" marL="3200400" rtl="0" algn="ctr">
              <a:lnSpc>
                <a:spcPct val="115000"/>
              </a:lnSpc>
              <a:spcBef>
                <a:spcPts val="0"/>
              </a:spcBef>
              <a:spcAft>
                <a:spcPts val="0"/>
              </a:spcAft>
              <a:buClr>
                <a:schemeClr val="lt1"/>
              </a:buClr>
              <a:buSzPts val="1200"/>
              <a:buChar char="●"/>
              <a:defRPr sz="1200">
                <a:solidFill>
                  <a:schemeClr val="lt1"/>
                </a:solidFill>
              </a:defRPr>
            </a:lvl7pPr>
            <a:lvl8pPr indent="-304800" lvl="7" marL="3657600" rtl="0" algn="ctr">
              <a:lnSpc>
                <a:spcPct val="115000"/>
              </a:lnSpc>
              <a:spcBef>
                <a:spcPts val="0"/>
              </a:spcBef>
              <a:spcAft>
                <a:spcPts val="0"/>
              </a:spcAft>
              <a:buClr>
                <a:schemeClr val="lt1"/>
              </a:buClr>
              <a:buSzPts val="1200"/>
              <a:buChar char="○"/>
              <a:defRPr sz="1200">
                <a:solidFill>
                  <a:schemeClr val="lt1"/>
                </a:solidFill>
              </a:defRPr>
            </a:lvl8pPr>
            <a:lvl9pPr indent="-304800" lvl="8" marL="4114800" rtl="0" algn="ctr">
              <a:lnSpc>
                <a:spcPct val="115000"/>
              </a:lnSpc>
              <a:spcBef>
                <a:spcPts val="0"/>
              </a:spcBef>
              <a:spcAft>
                <a:spcPts val="0"/>
              </a:spcAft>
              <a:buClr>
                <a:schemeClr val="lt1"/>
              </a:buClr>
              <a:buSzPts val="1200"/>
              <a:buChar char="■"/>
              <a:defRPr sz="1200">
                <a:solidFill>
                  <a:schemeClr val="lt1"/>
                </a:solidFill>
              </a:defRPr>
            </a:lvl9pPr>
          </a:lstStyle>
          <a:p/>
        </p:txBody>
      </p:sp>
      <p:sp>
        <p:nvSpPr>
          <p:cNvPr id="66" name="Google Shape;66;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7">
    <p:spTree>
      <p:nvGrpSpPr>
        <p:cNvPr id="67" name="Shape 67"/>
        <p:cNvGrpSpPr/>
        <p:nvPr/>
      </p:nvGrpSpPr>
      <p:grpSpPr>
        <a:xfrm>
          <a:off x="0" y="0"/>
          <a:ext cx="0" cy="0"/>
          <a:chOff x="0" y="0"/>
          <a:chExt cx="0" cy="0"/>
        </a:xfrm>
      </p:grpSpPr>
      <p:sp>
        <p:nvSpPr>
          <p:cNvPr id="68" name="Google Shape;68;p16"/>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552075" y="619500"/>
            <a:ext cx="2910900" cy="3904500"/>
          </a:xfrm>
          <a:prstGeom prst="rect">
            <a:avLst/>
          </a:prstGeom>
          <a:noFill/>
          <a:ln cap="flat" cmpd="sng" w="152400">
            <a:solidFill>
              <a:srgbClr val="37474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896275" y="971750"/>
            <a:ext cx="4353300" cy="16611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4200"/>
              <a:buNone/>
              <a:defRPr b="1" sz="4200">
                <a:solidFill>
                  <a:srgbClr val="FFFFFF"/>
                </a:solidFill>
              </a:defRPr>
            </a:lvl1pPr>
            <a:lvl2pPr lvl="1" algn="l">
              <a:lnSpc>
                <a:spcPct val="100000"/>
              </a:lnSpc>
              <a:spcBef>
                <a:spcPts val="0"/>
              </a:spcBef>
              <a:spcAft>
                <a:spcPts val="0"/>
              </a:spcAft>
              <a:buClr>
                <a:srgbClr val="FFFFFF"/>
              </a:buClr>
              <a:buSzPts val="4200"/>
              <a:buNone/>
              <a:defRPr b="1" sz="4200">
                <a:solidFill>
                  <a:srgbClr val="FFFFFF"/>
                </a:solidFill>
              </a:defRPr>
            </a:lvl2pPr>
            <a:lvl3pPr lvl="2" algn="l">
              <a:lnSpc>
                <a:spcPct val="100000"/>
              </a:lnSpc>
              <a:spcBef>
                <a:spcPts val="0"/>
              </a:spcBef>
              <a:spcAft>
                <a:spcPts val="0"/>
              </a:spcAft>
              <a:buClr>
                <a:srgbClr val="FFFFFF"/>
              </a:buClr>
              <a:buSzPts val="4200"/>
              <a:buNone/>
              <a:defRPr b="1" sz="4200">
                <a:solidFill>
                  <a:srgbClr val="FFFFFF"/>
                </a:solidFill>
              </a:defRPr>
            </a:lvl3pPr>
            <a:lvl4pPr lvl="3" algn="l">
              <a:lnSpc>
                <a:spcPct val="100000"/>
              </a:lnSpc>
              <a:spcBef>
                <a:spcPts val="0"/>
              </a:spcBef>
              <a:spcAft>
                <a:spcPts val="0"/>
              </a:spcAft>
              <a:buClr>
                <a:srgbClr val="FFFFFF"/>
              </a:buClr>
              <a:buSzPts val="4200"/>
              <a:buNone/>
              <a:defRPr b="1" sz="4200">
                <a:solidFill>
                  <a:srgbClr val="FFFFFF"/>
                </a:solidFill>
              </a:defRPr>
            </a:lvl4pPr>
            <a:lvl5pPr lvl="4" algn="l">
              <a:lnSpc>
                <a:spcPct val="100000"/>
              </a:lnSpc>
              <a:spcBef>
                <a:spcPts val="0"/>
              </a:spcBef>
              <a:spcAft>
                <a:spcPts val="0"/>
              </a:spcAft>
              <a:buClr>
                <a:srgbClr val="FFFFFF"/>
              </a:buClr>
              <a:buSzPts val="4200"/>
              <a:buNone/>
              <a:defRPr b="1" sz="4200">
                <a:solidFill>
                  <a:srgbClr val="FFFFFF"/>
                </a:solidFill>
              </a:defRPr>
            </a:lvl5pPr>
            <a:lvl6pPr lvl="5" algn="l">
              <a:lnSpc>
                <a:spcPct val="100000"/>
              </a:lnSpc>
              <a:spcBef>
                <a:spcPts val="0"/>
              </a:spcBef>
              <a:spcAft>
                <a:spcPts val="0"/>
              </a:spcAft>
              <a:buClr>
                <a:srgbClr val="FFFFFF"/>
              </a:buClr>
              <a:buSzPts val="4200"/>
              <a:buNone/>
              <a:defRPr b="1" sz="4200">
                <a:solidFill>
                  <a:srgbClr val="FFFFFF"/>
                </a:solidFill>
              </a:defRPr>
            </a:lvl6pPr>
            <a:lvl7pPr lvl="6" algn="l">
              <a:lnSpc>
                <a:spcPct val="100000"/>
              </a:lnSpc>
              <a:spcBef>
                <a:spcPts val="0"/>
              </a:spcBef>
              <a:spcAft>
                <a:spcPts val="0"/>
              </a:spcAft>
              <a:buClr>
                <a:srgbClr val="FFFFFF"/>
              </a:buClr>
              <a:buSzPts val="4200"/>
              <a:buNone/>
              <a:defRPr b="1" sz="4200">
                <a:solidFill>
                  <a:srgbClr val="FFFFFF"/>
                </a:solidFill>
              </a:defRPr>
            </a:lvl7pPr>
            <a:lvl8pPr lvl="7" algn="l">
              <a:lnSpc>
                <a:spcPct val="100000"/>
              </a:lnSpc>
              <a:spcBef>
                <a:spcPts val="0"/>
              </a:spcBef>
              <a:spcAft>
                <a:spcPts val="0"/>
              </a:spcAft>
              <a:buClr>
                <a:srgbClr val="FFFFFF"/>
              </a:buClr>
              <a:buSzPts val="4200"/>
              <a:buNone/>
              <a:defRPr b="1" sz="4200">
                <a:solidFill>
                  <a:srgbClr val="FFFFFF"/>
                </a:solidFill>
              </a:defRPr>
            </a:lvl8pPr>
            <a:lvl9pPr lvl="8" algn="l">
              <a:lnSpc>
                <a:spcPct val="100000"/>
              </a:lnSpc>
              <a:spcBef>
                <a:spcPts val="0"/>
              </a:spcBef>
              <a:spcAft>
                <a:spcPts val="0"/>
              </a:spcAft>
              <a:buClr>
                <a:srgbClr val="FFFFFF"/>
              </a:buClr>
              <a:buSzPts val="4200"/>
              <a:buNone/>
              <a:defRPr b="1" sz="4200">
                <a:solidFill>
                  <a:srgbClr val="FFFFFF"/>
                </a:solidFill>
              </a:defRPr>
            </a:lvl9pPr>
          </a:lstStyle>
          <a:p/>
        </p:txBody>
      </p:sp>
      <p:sp>
        <p:nvSpPr>
          <p:cNvPr id="71" name="Google Shape;71;p16"/>
          <p:cNvSpPr txBox="1"/>
          <p:nvPr>
            <p:ph idx="1" type="body"/>
          </p:nvPr>
        </p:nvSpPr>
        <p:spPr>
          <a:xfrm>
            <a:off x="5319800" y="971750"/>
            <a:ext cx="3312300" cy="2886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FFFFFF"/>
              </a:buClr>
              <a:buSzPts val="1200"/>
              <a:buChar char="●"/>
              <a:defRPr sz="1200">
                <a:solidFill>
                  <a:srgbClr val="FFFFFF"/>
                </a:solidFill>
              </a:defRPr>
            </a:lvl1pPr>
            <a:lvl2pPr indent="-304800" lvl="1" marL="914400" algn="l">
              <a:lnSpc>
                <a:spcPct val="115000"/>
              </a:lnSpc>
              <a:spcBef>
                <a:spcPts val="0"/>
              </a:spcBef>
              <a:spcAft>
                <a:spcPts val="0"/>
              </a:spcAft>
              <a:buClr>
                <a:srgbClr val="FFFFFF"/>
              </a:buClr>
              <a:buSzPts val="1200"/>
              <a:buChar char="○"/>
              <a:defRPr sz="1200">
                <a:solidFill>
                  <a:srgbClr val="FFFFFF"/>
                </a:solidFill>
              </a:defRPr>
            </a:lvl2pPr>
            <a:lvl3pPr indent="-304800" lvl="2" marL="1371600" algn="l">
              <a:lnSpc>
                <a:spcPct val="115000"/>
              </a:lnSpc>
              <a:spcBef>
                <a:spcPts val="0"/>
              </a:spcBef>
              <a:spcAft>
                <a:spcPts val="0"/>
              </a:spcAft>
              <a:buClr>
                <a:srgbClr val="FFFFFF"/>
              </a:buClr>
              <a:buSzPts val="1200"/>
              <a:buChar char="■"/>
              <a:defRPr sz="1200">
                <a:solidFill>
                  <a:srgbClr val="FFFFFF"/>
                </a:solidFill>
              </a:defRPr>
            </a:lvl3pPr>
            <a:lvl4pPr indent="-304800" lvl="3" marL="1828800" algn="l">
              <a:lnSpc>
                <a:spcPct val="115000"/>
              </a:lnSpc>
              <a:spcBef>
                <a:spcPts val="0"/>
              </a:spcBef>
              <a:spcAft>
                <a:spcPts val="0"/>
              </a:spcAft>
              <a:buClr>
                <a:srgbClr val="FFFFFF"/>
              </a:buClr>
              <a:buSzPts val="1200"/>
              <a:buChar char="●"/>
              <a:defRPr sz="1200">
                <a:solidFill>
                  <a:srgbClr val="FFFFFF"/>
                </a:solidFill>
              </a:defRPr>
            </a:lvl4pPr>
            <a:lvl5pPr indent="-304800" lvl="4" marL="2286000" algn="l">
              <a:lnSpc>
                <a:spcPct val="115000"/>
              </a:lnSpc>
              <a:spcBef>
                <a:spcPts val="0"/>
              </a:spcBef>
              <a:spcAft>
                <a:spcPts val="0"/>
              </a:spcAft>
              <a:buClr>
                <a:srgbClr val="FFFFFF"/>
              </a:buClr>
              <a:buSzPts val="1200"/>
              <a:buChar char="○"/>
              <a:defRPr sz="1200">
                <a:solidFill>
                  <a:srgbClr val="FFFFFF"/>
                </a:solidFill>
              </a:defRPr>
            </a:lvl5pPr>
            <a:lvl6pPr indent="-304800" lvl="5" marL="2743200" algn="l">
              <a:lnSpc>
                <a:spcPct val="115000"/>
              </a:lnSpc>
              <a:spcBef>
                <a:spcPts val="0"/>
              </a:spcBef>
              <a:spcAft>
                <a:spcPts val="0"/>
              </a:spcAft>
              <a:buClr>
                <a:srgbClr val="FFFFFF"/>
              </a:buClr>
              <a:buSzPts val="1200"/>
              <a:buChar char="■"/>
              <a:defRPr sz="1200">
                <a:solidFill>
                  <a:srgbClr val="FFFFFF"/>
                </a:solidFill>
              </a:defRPr>
            </a:lvl6pPr>
            <a:lvl7pPr indent="-304800" lvl="6" marL="3200400" algn="l">
              <a:lnSpc>
                <a:spcPct val="115000"/>
              </a:lnSpc>
              <a:spcBef>
                <a:spcPts val="0"/>
              </a:spcBef>
              <a:spcAft>
                <a:spcPts val="0"/>
              </a:spcAft>
              <a:buClr>
                <a:srgbClr val="FFFFFF"/>
              </a:buClr>
              <a:buSzPts val="1200"/>
              <a:buChar char="●"/>
              <a:defRPr sz="1200">
                <a:solidFill>
                  <a:srgbClr val="FFFFFF"/>
                </a:solidFill>
              </a:defRPr>
            </a:lvl7pPr>
            <a:lvl8pPr indent="-304800" lvl="7" marL="3657600" algn="l">
              <a:lnSpc>
                <a:spcPct val="115000"/>
              </a:lnSpc>
              <a:spcBef>
                <a:spcPts val="0"/>
              </a:spcBef>
              <a:spcAft>
                <a:spcPts val="0"/>
              </a:spcAft>
              <a:buClr>
                <a:srgbClr val="FFFFFF"/>
              </a:buClr>
              <a:buSzPts val="1200"/>
              <a:buChar char="○"/>
              <a:defRPr sz="1200">
                <a:solidFill>
                  <a:srgbClr val="FFFFFF"/>
                </a:solidFill>
              </a:defRPr>
            </a:lvl8pPr>
            <a:lvl9pPr indent="-304800" lvl="8" marL="4114800" algn="l">
              <a:lnSpc>
                <a:spcPct val="115000"/>
              </a:lnSpc>
              <a:spcBef>
                <a:spcPts val="0"/>
              </a:spcBef>
              <a:spcAft>
                <a:spcPts val="0"/>
              </a:spcAft>
              <a:buClr>
                <a:srgbClr val="FFFFFF"/>
              </a:buClr>
              <a:buSzPts val="1200"/>
              <a:buChar char="■"/>
              <a:defRPr sz="1200">
                <a:solidFill>
                  <a:srgbClr val="FFFFFF"/>
                </a:solidFill>
              </a:defRPr>
            </a:lvl9pPr>
          </a:lstStyle>
          <a:p/>
        </p:txBody>
      </p:sp>
      <p:sp>
        <p:nvSpPr>
          <p:cNvPr id="72" name="Google Shape;72;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8">
    <p:bg>
      <p:bgPr>
        <a:solidFill>
          <a:srgbClr val="FFFFFF"/>
        </a:solidFill>
      </p:bgPr>
    </p:bg>
    <p:spTree>
      <p:nvGrpSpPr>
        <p:cNvPr id="73" name="Shape 73"/>
        <p:cNvGrpSpPr/>
        <p:nvPr/>
      </p:nvGrpSpPr>
      <p:grpSpPr>
        <a:xfrm>
          <a:off x="0" y="0"/>
          <a:ext cx="0" cy="0"/>
          <a:chOff x="0" y="0"/>
          <a:chExt cx="0" cy="0"/>
        </a:xfrm>
      </p:grpSpPr>
      <p:sp>
        <p:nvSpPr>
          <p:cNvPr id="74" name="Google Shape;74;p17"/>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17"/>
          <p:cNvGrpSpPr/>
          <p:nvPr/>
        </p:nvGrpSpPr>
        <p:grpSpPr>
          <a:xfrm>
            <a:off x="0" y="0"/>
            <a:ext cx="4316700" cy="5143500"/>
            <a:chOff x="0" y="0"/>
            <a:chExt cx="4316700" cy="5143500"/>
          </a:xfrm>
        </p:grpSpPr>
        <p:sp>
          <p:nvSpPr>
            <p:cNvPr id="76" name="Google Shape;76;p17"/>
            <p:cNvSpPr/>
            <p:nvPr/>
          </p:nvSpPr>
          <p:spPr>
            <a:xfrm>
              <a:off x="0" y="0"/>
              <a:ext cx="4316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a:off x="386075" y="4599625"/>
              <a:ext cx="13545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841363"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1142492" y="4599625"/>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p:nvPr/>
          </p:nvSpPr>
          <p:spPr>
            <a:xfrm>
              <a:off x="3875425" y="381000"/>
              <a:ext cx="142800" cy="137700"/>
            </a:xfrm>
            <a:prstGeom prst="rect">
              <a:avLst/>
            </a:prstGeom>
            <a:solidFill>
              <a:srgbClr val="92C1E8"/>
            </a:solid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3732625" y="518700"/>
              <a:ext cx="142800" cy="137700"/>
            </a:xfrm>
            <a:prstGeom prst="rect">
              <a:avLst/>
            </a:prstGeom>
            <a:noFill/>
            <a:ln cap="flat" cmpd="sng" w="9525">
              <a:solidFill>
                <a:srgbClr val="92C1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7"/>
          <p:cNvSpPr txBox="1"/>
          <p:nvPr>
            <p:ph type="title"/>
          </p:nvPr>
        </p:nvSpPr>
        <p:spPr>
          <a:xfrm>
            <a:off x="311725" y="653326"/>
            <a:ext cx="3706500" cy="3334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p:txBody>
      </p:sp>
      <p:sp>
        <p:nvSpPr>
          <p:cNvPr id="83" name="Google Shape;83;p17"/>
          <p:cNvSpPr txBox="1"/>
          <p:nvPr>
            <p:ph idx="1" type="body"/>
          </p:nvPr>
        </p:nvSpPr>
        <p:spPr>
          <a:xfrm>
            <a:off x="4620575" y="653325"/>
            <a:ext cx="4211700" cy="3741300"/>
          </a:xfrm>
          <a:prstGeom prst="rect">
            <a:avLst/>
          </a:prstGeom>
          <a:noFill/>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rgbClr val="284F7D"/>
              </a:buClr>
              <a:buSzPts val="1200"/>
              <a:buChar char="●"/>
              <a:defRPr sz="1200">
                <a:solidFill>
                  <a:schemeClr val="dk1"/>
                </a:solidFill>
              </a:defRPr>
            </a:lvl1pPr>
            <a:lvl2pPr indent="-292100" lvl="1" marL="914400" algn="l">
              <a:lnSpc>
                <a:spcPct val="115000"/>
              </a:lnSpc>
              <a:spcBef>
                <a:spcPts val="0"/>
              </a:spcBef>
              <a:spcAft>
                <a:spcPts val="0"/>
              </a:spcAft>
              <a:buClr>
                <a:srgbClr val="284F7D"/>
              </a:buClr>
              <a:buSzPts val="1000"/>
              <a:buChar char="○"/>
              <a:defRPr sz="1000">
                <a:solidFill>
                  <a:schemeClr val="dk1"/>
                </a:solidFill>
              </a:defRPr>
            </a:lvl2pPr>
            <a:lvl3pPr indent="-292100" lvl="2" marL="1371600" algn="l">
              <a:lnSpc>
                <a:spcPct val="115000"/>
              </a:lnSpc>
              <a:spcBef>
                <a:spcPts val="0"/>
              </a:spcBef>
              <a:spcAft>
                <a:spcPts val="0"/>
              </a:spcAft>
              <a:buClr>
                <a:srgbClr val="284F7D"/>
              </a:buClr>
              <a:buSzPts val="1000"/>
              <a:buChar char="■"/>
              <a:defRPr sz="1000">
                <a:solidFill>
                  <a:schemeClr val="dk1"/>
                </a:solidFill>
              </a:defRPr>
            </a:lvl3pPr>
            <a:lvl4pPr indent="-292100" lvl="3" marL="1828800" algn="l">
              <a:lnSpc>
                <a:spcPct val="115000"/>
              </a:lnSpc>
              <a:spcBef>
                <a:spcPts val="0"/>
              </a:spcBef>
              <a:spcAft>
                <a:spcPts val="0"/>
              </a:spcAft>
              <a:buClr>
                <a:srgbClr val="284F7D"/>
              </a:buClr>
              <a:buSzPts val="1000"/>
              <a:buChar char="●"/>
              <a:defRPr sz="1000">
                <a:solidFill>
                  <a:schemeClr val="dk1"/>
                </a:solidFill>
              </a:defRPr>
            </a:lvl4pPr>
            <a:lvl5pPr indent="-292100" lvl="4" marL="2286000" algn="l">
              <a:lnSpc>
                <a:spcPct val="115000"/>
              </a:lnSpc>
              <a:spcBef>
                <a:spcPts val="0"/>
              </a:spcBef>
              <a:spcAft>
                <a:spcPts val="0"/>
              </a:spcAft>
              <a:buClr>
                <a:srgbClr val="284F7D"/>
              </a:buClr>
              <a:buSzPts val="1000"/>
              <a:buChar char="○"/>
              <a:defRPr sz="1000">
                <a:solidFill>
                  <a:schemeClr val="dk1"/>
                </a:solidFill>
              </a:defRPr>
            </a:lvl5pPr>
            <a:lvl6pPr indent="-292100" lvl="5" marL="2743200" algn="l">
              <a:lnSpc>
                <a:spcPct val="115000"/>
              </a:lnSpc>
              <a:spcBef>
                <a:spcPts val="0"/>
              </a:spcBef>
              <a:spcAft>
                <a:spcPts val="0"/>
              </a:spcAft>
              <a:buClr>
                <a:srgbClr val="284F7D"/>
              </a:buClr>
              <a:buSzPts val="1000"/>
              <a:buChar char="■"/>
              <a:defRPr sz="1000">
                <a:solidFill>
                  <a:schemeClr val="dk1"/>
                </a:solidFill>
              </a:defRPr>
            </a:lvl6pPr>
            <a:lvl7pPr indent="-292100" lvl="6" marL="3200400" algn="l">
              <a:lnSpc>
                <a:spcPct val="115000"/>
              </a:lnSpc>
              <a:spcBef>
                <a:spcPts val="0"/>
              </a:spcBef>
              <a:spcAft>
                <a:spcPts val="0"/>
              </a:spcAft>
              <a:buClr>
                <a:srgbClr val="284F7D"/>
              </a:buClr>
              <a:buSzPts val="1000"/>
              <a:buChar char="●"/>
              <a:defRPr sz="1000">
                <a:solidFill>
                  <a:schemeClr val="dk1"/>
                </a:solidFill>
              </a:defRPr>
            </a:lvl7pPr>
            <a:lvl8pPr indent="-292100" lvl="7" marL="3657600" algn="l">
              <a:lnSpc>
                <a:spcPct val="115000"/>
              </a:lnSpc>
              <a:spcBef>
                <a:spcPts val="0"/>
              </a:spcBef>
              <a:spcAft>
                <a:spcPts val="0"/>
              </a:spcAft>
              <a:buClr>
                <a:srgbClr val="284F7D"/>
              </a:buClr>
              <a:buSzPts val="1000"/>
              <a:buChar char="○"/>
              <a:defRPr sz="1000">
                <a:solidFill>
                  <a:schemeClr val="dk1"/>
                </a:solidFill>
              </a:defRPr>
            </a:lvl8pPr>
            <a:lvl9pPr indent="-292100" lvl="8" marL="4114800" algn="l">
              <a:lnSpc>
                <a:spcPct val="115000"/>
              </a:lnSpc>
              <a:spcBef>
                <a:spcPts val="0"/>
              </a:spcBef>
              <a:spcAft>
                <a:spcPts val="0"/>
              </a:spcAft>
              <a:buClr>
                <a:srgbClr val="284F7D"/>
              </a:buClr>
              <a:buSzPts val="1000"/>
              <a:buChar char="■"/>
              <a:defRPr sz="1000">
                <a:solidFill>
                  <a:schemeClr val="dk1"/>
                </a:solidFill>
              </a:defRPr>
            </a:lvl9pPr>
          </a:lstStyle>
          <a:p/>
        </p:txBody>
      </p:sp>
      <p:sp>
        <p:nvSpPr>
          <p:cNvPr id="84" name="Google Shape;84;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9">
    <p:bg>
      <p:bgPr>
        <a:solidFill>
          <a:srgbClr val="FFFFFF"/>
        </a:solidFill>
      </p:bgPr>
    </p:bg>
    <p:spTree>
      <p:nvGrpSpPr>
        <p:cNvPr id="85" name="Shape 85"/>
        <p:cNvGrpSpPr/>
        <p:nvPr/>
      </p:nvGrpSpPr>
      <p:grpSpPr>
        <a:xfrm>
          <a:off x="0" y="0"/>
          <a:ext cx="0" cy="0"/>
          <a:chOff x="0" y="0"/>
          <a:chExt cx="0" cy="0"/>
        </a:xfrm>
      </p:grpSpPr>
      <p:sp>
        <p:nvSpPr>
          <p:cNvPr id="86" name="Google Shape;86;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rot="5400000">
            <a:off x="-48494"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rot="5400000">
            <a:off x="-48494" y="4847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rot="-5400000">
            <a:off x="-48362"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flipH="1" rot="-5400000">
            <a:off x="3761647" y="1766181"/>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flipH="1" rot="5400000">
            <a:off x="3976138"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flipH="1" rot="5400000">
            <a:off x="3761514" y="477892"/>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flipH="1" rot="5400000">
            <a:off x="3761488" y="1336795"/>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rot="5400000">
            <a:off x="1475437"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rot="-5400000">
            <a:off x="1690220" y="1980898"/>
            <a:ext cx="429600" cy="76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5400000">
            <a:off x="1475570"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flipH="1" rot="-5400000">
            <a:off x="2237690" y="907378"/>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flipH="1" rot="5400000">
            <a:off x="2237557" y="133679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rot="5400000">
            <a:off x="2452233"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rot="5400000">
            <a:off x="2999420"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rot="5400000">
            <a:off x="2999420" y="907378"/>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flipH="1" rot="-5400000">
            <a:off x="3214228"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flipH="1" rot="-5400000">
            <a:off x="713604"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5400000">
            <a:off x="-48494" y="907378"/>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flipH="1" rot="-5400000">
            <a:off x="3761621"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5400000">
            <a:off x="1475570"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rot="-5400000">
            <a:off x="2999553"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flipH="1" rot="-5400000">
            <a:off x="713604" y="48475"/>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flipH="1" rot="-5400000">
            <a:off x="713604" y="907378"/>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rot="5400000">
            <a:off x="3976138"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rot="-5400000">
            <a:off x="166288"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flipH="1" rot="-5400000">
            <a:off x="166211"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flipH="1" rot="-5400000">
            <a:off x="1690143"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flipH="1" rot="-5400000">
            <a:off x="2237612" y="1766181"/>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flipH="1" rot="-5400000">
            <a:off x="2237612" y="4847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rot="-5400000">
            <a:off x="3214203"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rot="-5400000">
            <a:off x="2999475"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flipH="1" rot="5400000">
            <a:off x="713394"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flipH="1" rot="5400000">
            <a:off x="713394"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rot="-5400000">
            <a:off x="-48362" y="133679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flipH="1" rot="-5400000">
            <a:off x="3761621"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rot="5400000">
            <a:off x="1475437"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rot="5400000">
            <a:off x="1475437"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flipH="1" rot="5400000">
            <a:off x="2452207"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flipH="1" rot="5400000">
            <a:off x="2237557" y="477892"/>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rot="5400000">
            <a:off x="2999420"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flipH="1" rot="5400000">
            <a:off x="928121"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rot="5400000">
            <a:off x="928121" y="-165970"/>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rot="5400000">
            <a:off x="4523506"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rot="5400000">
            <a:off x="4523506" y="4847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rot="-5400000">
            <a:off x="4523638"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flipH="1" rot="-5400000">
            <a:off x="8333647" y="1766181"/>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flipH="1" rot="5400000">
            <a:off x="8548138"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rot="5400000">
            <a:off x="8333514" y="477892"/>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flipH="1" rot="5400000">
            <a:off x="8333488" y="1336795"/>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rot="5400000">
            <a:off x="6047437" y="1766181"/>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rot="-5400000">
            <a:off x="6262220" y="1980898"/>
            <a:ext cx="429600" cy="7620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5400000">
            <a:off x="6047570" y="477892"/>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flipH="1" rot="-5400000">
            <a:off x="6809690" y="907378"/>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flipH="1" rot="5400000">
            <a:off x="6809557" y="1336795"/>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rot="5400000">
            <a:off x="7024233"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5400000">
            <a:off x="7571420"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rot="5400000">
            <a:off x="7571420" y="907378"/>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flipH="1" rot="-5400000">
            <a:off x="7786228" y="-165970"/>
            <a:ext cx="429600" cy="7620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flipH="1" rot="-5400000">
            <a:off x="5285604" y="1766181"/>
            <a:ext cx="858900" cy="762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5400000">
            <a:off x="4523506" y="907378"/>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flipH="1" rot="-5400000">
            <a:off x="8333621"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rot="-5400000">
            <a:off x="6047570"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rot="-5400000">
            <a:off x="7571553"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flipH="1" rot="-5400000">
            <a:off x="5285604" y="48475"/>
            <a:ext cx="858900" cy="7620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flipH="1" rot="-5400000">
            <a:off x="5285604" y="907378"/>
            <a:ext cx="858900" cy="762000"/>
          </a:xfrm>
          <a:prstGeom prst="triangle">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rot="5400000">
            <a:off x="8548138"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rot="-5400000">
            <a:off x="4738288"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flipH="1" rot="-5400000">
            <a:off x="4738211"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flipH="1" rot="-5400000">
            <a:off x="6262143" y="-165970"/>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flipH="1" rot="-5400000">
            <a:off x="6809612" y="1766181"/>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flipH="1" rot="-5400000">
            <a:off x="6809612" y="4847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rot="-5400000">
            <a:off x="7786203" y="1980898"/>
            <a:ext cx="429600" cy="762000"/>
          </a:xfrm>
          <a:prstGeom prst="rtTriangl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rot="-5400000">
            <a:off x="7571475"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flipH="1" rot="5400000">
            <a:off x="5285394" y="477892"/>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flipH="1" rot="5400000">
            <a:off x="5285394" y="1336795"/>
            <a:ext cx="858900" cy="7620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rot="-5400000">
            <a:off x="4523638" y="133679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flipH="1" rot="-5400000">
            <a:off x="8333621"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rot="5400000">
            <a:off x="6047437"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rot="5400000">
            <a:off x="6047437" y="907378"/>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flipH="1" rot="5400000">
            <a:off x="7024207"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flipH="1" rot="5400000">
            <a:off x="6809557" y="477892"/>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rot="5400000">
            <a:off x="7571420" y="48475"/>
            <a:ext cx="858900" cy="762000"/>
          </a:xfrm>
          <a:prstGeom prst="triangle">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flipH="1" rot="5400000">
            <a:off x="5500121" y="1980898"/>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rot="5400000">
            <a:off x="5500121" y="-165970"/>
            <a:ext cx="429600" cy="762000"/>
          </a:xfrm>
          <a:prstGeom prst="rtTriangl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txBox="1"/>
          <p:nvPr>
            <p:ph type="title"/>
          </p:nvPr>
        </p:nvSpPr>
        <p:spPr>
          <a:xfrm>
            <a:off x="311700" y="2795400"/>
            <a:ext cx="8520600" cy="1265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None/>
              <a:defRPr b="1" sz="3600">
                <a:solidFill>
                  <a:srgbClr val="212121"/>
                </a:solidFill>
              </a:defRPr>
            </a:lvl1pPr>
            <a:lvl2pPr lvl="1" algn="l">
              <a:lnSpc>
                <a:spcPct val="100000"/>
              </a:lnSpc>
              <a:spcBef>
                <a:spcPts val="0"/>
              </a:spcBef>
              <a:spcAft>
                <a:spcPts val="0"/>
              </a:spcAft>
              <a:buNone/>
              <a:defRPr b="1" sz="3600">
                <a:solidFill>
                  <a:srgbClr val="212121"/>
                </a:solidFill>
              </a:defRPr>
            </a:lvl2pPr>
            <a:lvl3pPr lvl="2" algn="l">
              <a:lnSpc>
                <a:spcPct val="100000"/>
              </a:lnSpc>
              <a:spcBef>
                <a:spcPts val="0"/>
              </a:spcBef>
              <a:spcAft>
                <a:spcPts val="0"/>
              </a:spcAft>
              <a:buNone/>
              <a:defRPr b="1" sz="3600">
                <a:solidFill>
                  <a:srgbClr val="212121"/>
                </a:solidFill>
              </a:defRPr>
            </a:lvl3pPr>
            <a:lvl4pPr lvl="3" algn="l">
              <a:lnSpc>
                <a:spcPct val="100000"/>
              </a:lnSpc>
              <a:spcBef>
                <a:spcPts val="0"/>
              </a:spcBef>
              <a:spcAft>
                <a:spcPts val="0"/>
              </a:spcAft>
              <a:buNone/>
              <a:defRPr b="1" sz="3600">
                <a:solidFill>
                  <a:srgbClr val="212121"/>
                </a:solidFill>
              </a:defRPr>
            </a:lvl4pPr>
            <a:lvl5pPr lvl="4" algn="l">
              <a:lnSpc>
                <a:spcPct val="100000"/>
              </a:lnSpc>
              <a:spcBef>
                <a:spcPts val="0"/>
              </a:spcBef>
              <a:spcAft>
                <a:spcPts val="0"/>
              </a:spcAft>
              <a:buNone/>
              <a:defRPr b="1" sz="3600">
                <a:solidFill>
                  <a:srgbClr val="212121"/>
                </a:solidFill>
              </a:defRPr>
            </a:lvl5pPr>
            <a:lvl6pPr lvl="5" algn="l">
              <a:lnSpc>
                <a:spcPct val="100000"/>
              </a:lnSpc>
              <a:spcBef>
                <a:spcPts val="0"/>
              </a:spcBef>
              <a:spcAft>
                <a:spcPts val="0"/>
              </a:spcAft>
              <a:buNone/>
              <a:defRPr b="1" sz="3600">
                <a:solidFill>
                  <a:srgbClr val="212121"/>
                </a:solidFill>
              </a:defRPr>
            </a:lvl6pPr>
            <a:lvl7pPr lvl="6" algn="l">
              <a:lnSpc>
                <a:spcPct val="100000"/>
              </a:lnSpc>
              <a:spcBef>
                <a:spcPts val="0"/>
              </a:spcBef>
              <a:spcAft>
                <a:spcPts val="0"/>
              </a:spcAft>
              <a:buNone/>
              <a:defRPr b="1" sz="3600">
                <a:solidFill>
                  <a:srgbClr val="212121"/>
                </a:solidFill>
              </a:defRPr>
            </a:lvl7pPr>
            <a:lvl8pPr lvl="7" algn="l">
              <a:lnSpc>
                <a:spcPct val="100000"/>
              </a:lnSpc>
              <a:spcBef>
                <a:spcPts val="0"/>
              </a:spcBef>
              <a:spcAft>
                <a:spcPts val="0"/>
              </a:spcAft>
              <a:buNone/>
              <a:defRPr b="1" sz="3600">
                <a:solidFill>
                  <a:srgbClr val="212121"/>
                </a:solidFill>
              </a:defRPr>
            </a:lvl8pPr>
            <a:lvl9pPr lvl="8" algn="l">
              <a:lnSpc>
                <a:spcPct val="100000"/>
              </a:lnSpc>
              <a:spcBef>
                <a:spcPts val="0"/>
              </a:spcBef>
              <a:spcAft>
                <a:spcPts val="0"/>
              </a:spcAft>
              <a:buNone/>
              <a:defRPr b="1" sz="3600">
                <a:solidFill>
                  <a:srgbClr val="212121"/>
                </a:solidFill>
              </a:defRPr>
            </a:lvl9pPr>
          </a:lstStyle>
          <a:p/>
        </p:txBody>
      </p:sp>
      <p:sp>
        <p:nvSpPr>
          <p:cNvPr id="172" name="Google Shape;172;p18"/>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AUTOLAYOUT_10">
    <p:bg>
      <p:bgPr>
        <a:solidFill>
          <a:srgbClr val="FFFFFF"/>
        </a:solidFill>
      </p:bgPr>
    </p:bg>
    <p:spTree>
      <p:nvGrpSpPr>
        <p:cNvPr id="173" name="Shape 173"/>
        <p:cNvGrpSpPr/>
        <p:nvPr/>
      </p:nvGrpSpPr>
      <p:grpSpPr>
        <a:xfrm>
          <a:off x="0" y="0"/>
          <a:ext cx="0" cy="0"/>
          <a:chOff x="0" y="0"/>
          <a:chExt cx="0" cy="0"/>
        </a:xfrm>
      </p:grpSpPr>
      <p:sp>
        <p:nvSpPr>
          <p:cNvPr id="174" name="Google Shape;174;p19"/>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9"/>
          <p:cNvGrpSpPr/>
          <p:nvPr/>
        </p:nvGrpSpPr>
        <p:grpSpPr>
          <a:xfrm>
            <a:off x="2105247" y="1"/>
            <a:ext cx="7038765" cy="5138761"/>
            <a:chOff x="3388636" y="43347"/>
            <a:chExt cx="5755327" cy="4201767"/>
          </a:xfrm>
        </p:grpSpPr>
        <p:sp>
          <p:nvSpPr>
            <p:cNvPr id="176" name="Google Shape;176;p19"/>
            <p:cNvSpPr/>
            <p:nvPr/>
          </p:nvSpPr>
          <p:spPr>
            <a:xfrm>
              <a:off x="3837147"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4285658"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9"/>
            <p:cNvSpPr/>
            <p:nvPr/>
          </p:nvSpPr>
          <p:spPr>
            <a:xfrm>
              <a:off x="473416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p:nvPr/>
          </p:nvSpPr>
          <p:spPr>
            <a:xfrm>
              <a:off x="518268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9"/>
            <p:cNvSpPr/>
            <p:nvPr/>
          </p:nvSpPr>
          <p:spPr>
            <a:xfrm>
              <a:off x="5631192"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9"/>
            <p:cNvSpPr/>
            <p:nvPr/>
          </p:nvSpPr>
          <p:spPr>
            <a:xfrm>
              <a:off x="607970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6528215"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6976726"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7425229"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7873740"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8322251"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p:nvPr/>
          </p:nvSpPr>
          <p:spPr>
            <a:xfrm>
              <a:off x="8770763" y="1754163"/>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3837147"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4285658"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a:off x="473416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518268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5631192"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607970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a:off x="6528215"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a:off x="6976726"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7425229"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a:off x="7873740"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8322251"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8770763" y="1326459"/>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3837147"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4285658"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473416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518268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p:nvPr/>
          </p:nvSpPr>
          <p:spPr>
            <a:xfrm>
              <a:off x="5631192"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9"/>
            <p:cNvSpPr/>
            <p:nvPr/>
          </p:nvSpPr>
          <p:spPr>
            <a:xfrm>
              <a:off x="607970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6528215"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p:nvPr/>
          </p:nvSpPr>
          <p:spPr>
            <a:xfrm>
              <a:off x="6976726"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7425229"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7873740"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8322251"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8770763" y="898755"/>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338863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a:off x="3837147"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a:off x="4285658"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473416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18268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a:off x="5631192"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607970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p:nvPr/>
          </p:nvSpPr>
          <p:spPr>
            <a:xfrm>
              <a:off x="6528215"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9"/>
            <p:cNvSpPr/>
            <p:nvPr/>
          </p:nvSpPr>
          <p:spPr>
            <a:xfrm>
              <a:off x="6976726"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
            <p:cNvSpPr/>
            <p:nvPr/>
          </p:nvSpPr>
          <p:spPr>
            <a:xfrm>
              <a:off x="7425229"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
            <p:cNvSpPr/>
            <p:nvPr/>
          </p:nvSpPr>
          <p:spPr>
            <a:xfrm>
              <a:off x="7873740"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p:nvPr/>
          </p:nvSpPr>
          <p:spPr>
            <a:xfrm>
              <a:off x="8322251"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9"/>
            <p:cNvSpPr/>
            <p:nvPr/>
          </p:nvSpPr>
          <p:spPr>
            <a:xfrm>
              <a:off x="8770763" y="471051"/>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9"/>
            <p:cNvSpPr/>
            <p:nvPr/>
          </p:nvSpPr>
          <p:spPr>
            <a:xfrm>
              <a:off x="338863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9"/>
            <p:cNvSpPr/>
            <p:nvPr/>
          </p:nvSpPr>
          <p:spPr>
            <a:xfrm>
              <a:off x="3837147"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p:nvPr/>
          </p:nvSpPr>
          <p:spPr>
            <a:xfrm>
              <a:off x="4285658"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9"/>
            <p:cNvSpPr/>
            <p:nvPr/>
          </p:nvSpPr>
          <p:spPr>
            <a:xfrm>
              <a:off x="4734169" y="4336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9"/>
            <p:cNvSpPr/>
            <p:nvPr/>
          </p:nvSpPr>
          <p:spPr>
            <a:xfrm>
              <a:off x="518268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p:nvPr/>
          </p:nvSpPr>
          <p:spPr>
            <a:xfrm>
              <a:off x="5631192"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9"/>
            <p:cNvSpPr/>
            <p:nvPr/>
          </p:nvSpPr>
          <p:spPr>
            <a:xfrm>
              <a:off x="607970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9"/>
            <p:cNvSpPr/>
            <p:nvPr/>
          </p:nvSpPr>
          <p:spPr>
            <a:xfrm>
              <a:off x="6528215"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9"/>
            <p:cNvSpPr/>
            <p:nvPr/>
          </p:nvSpPr>
          <p:spPr>
            <a:xfrm>
              <a:off x="6976726"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9"/>
            <p:cNvSpPr/>
            <p:nvPr/>
          </p:nvSpPr>
          <p:spPr>
            <a:xfrm>
              <a:off x="7425229"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p:nvPr/>
          </p:nvSpPr>
          <p:spPr>
            <a:xfrm>
              <a:off x="7873740"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9"/>
            <p:cNvSpPr/>
            <p:nvPr/>
          </p:nvSpPr>
          <p:spPr>
            <a:xfrm>
              <a:off x="8322251"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8770763" y="43347"/>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p:nvPr/>
          </p:nvSpPr>
          <p:spPr>
            <a:xfrm>
              <a:off x="3837147"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9"/>
            <p:cNvSpPr/>
            <p:nvPr/>
          </p:nvSpPr>
          <p:spPr>
            <a:xfrm>
              <a:off x="4285658"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473416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9"/>
            <p:cNvSpPr/>
            <p:nvPr/>
          </p:nvSpPr>
          <p:spPr>
            <a:xfrm>
              <a:off x="518268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p:nvPr/>
          </p:nvSpPr>
          <p:spPr>
            <a:xfrm>
              <a:off x="5631192"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607970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528215"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6976726"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7425229"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7873740"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8322251"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8770763" y="3871914"/>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3837147"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4285658"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473416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18268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5631192"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607970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6528215"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6976726"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7425229"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7873740"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8322251"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8770763" y="3444210"/>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3837147"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4285658"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473416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518268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5631192"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07970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6528215"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6976726"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
            <p:cNvSpPr/>
            <p:nvPr/>
          </p:nvSpPr>
          <p:spPr>
            <a:xfrm>
              <a:off x="7425229"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a:off x="7873740"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a:off x="8322251"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8770763" y="3016506"/>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3837147"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4285658"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473416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518268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5631192"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607970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6528215"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6976726"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9"/>
            <p:cNvSpPr/>
            <p:nvPr/>
          </p:nvSpPr>
          <p:spPr>
            <a:xfrm>
              <a:off x="7425229"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
            <p:cNvSpPr/>
            <p:nvPr/>
          </p:nvSpPr>
          <p:spPr>
            <a:xfrm>
              <a:off x="7873740"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p:nvPr/>
          </p:nvSpPr>
          <p:spPr>
            <a:xfrm>
              <a:off x="8322251"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9"/>
            <p:cNvSpPr/>
            <p:nvPr/>
          </p:nvSpPr>
          <p:spPr>
            <a:xfrm>
              <a:off x="8770763" y="2588802"/>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p:nvPr/>
          </p:nvSpPr>
          <p:spPr>
            <a:xfrm>
              <a:off x="3837147"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9"/>
            <p:cNvSpPr/>
            <p:nvPr/>
          </p:nvSpPr>
          <p:spPr>
            <a:xfrm>
              <a:off x="4285658"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p:nvPr/>
          </p:nvSpPr>
          <p:spPr>
            <a:xfrm>
              <a:off x="473416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518268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5631192"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607970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6528215"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976726"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7425229"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9"/>
            <p:cNvSpPr/>
            <p:nvPr/>
          </p:nvSpPr>
          <p:spPr>
            <a:xfrm>
              <a:off x="7873740"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9"/>
            <p:cNvSpPr/>
            <p:nvPr/>
          </p:nvSpPr>
          <p:spPr>
            <a:xfrm>
              <a:off x="8322251"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9"/>
            <p:cNvSpPr/>
            <p:nvPr/>
          </p:nvSpPr>
          <p:spPr>
            <a:xfrm>
              <a:off x="8770763" y="2161098"/>
              <a:ext cx="373200" cy="373200"/>
            </a:xfrm>
            <a:prstGeom prst="ellipse">
              <a:avLst/>
            </a:prstGeom>
            <a:solidFill>
              <a:srgbClr val="DEDEDE">
                <a:alpha val="11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19"/>
          <p:cNvSpPr/>
          <p:nvPr/>
        </p:nvSpPr>
        <p:spPr>
          <a:xfrm>
            <a:off x="3396590" y="0"/>
            <a:ext cx="3250800" cy="5143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9"/>
          <p:cNvSpPr/>
          <p:nvPr/>
        </p:nvSpPr>
        <p:spPr>
          <a:xfrm>
            <a:off x="0" y="0"/>
            <a:ext cx="3415800" cy="5143500"/>
          </a:xfrm>
          <a:prstGeom prst="rect">
            <a:avLst/>
          </a:prstGeom>
          <a:solidFill>
            <a:schemeClr val="l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19"/>
          <p:cNvSpPr/>
          <p:nvPr/>
        </p:nvSpPr>
        <p:spPr>
          <a:xfrm>
            <a:off x="685175" y="1799775"/>
            <a:ext cx="61200" cy="238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9"/>
          <p:cNvSpPr txBox="1"/>
          <p:nvPr>
            <p:ph type="ctrTitle"/>
          </p:nvPr>
        </p:nvSpPr>
        <p:spPr>
          <a:xfrm>
            <a:off x="992425" y="1799775"/>
            <a:ext cx="3136800" cy="17391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chemeClr val="dk1"/>
              </a:buClr>
              <a:buSzPts val="3600"/>
              <a:buNone/>
              <a:defRPr b="1" sz="3600">
                <a:solidFill>
                  <a:schemeClr val="dk1"/>
                </a:solidFill>
              </a:defRPr>
            </a:lvl1pPr>
            <a:lvl2pPr lvl="1" algn="l">
              <a:lnSpc>
                <a:spcPct val="100000"/>
              </a:lnSpc>
              <a:spcBef>
                <a:spcPts val="0"/>
              </a:spcBef>
              <a:spcAft>
                <a:spcPts val="0"/>
              </a:spcAft>
              <a:buClr>
                <a:schemeClr val="dk1"/>
              </a:buClr>
              <a:buSzPts val="3600"/>
              <a:buNone/>
              <a:defRPr b="1" sz="3600">
                <a:solidFill>
                  <a:schemeClr val="dk1"/>
                </a:solidFill>
              </a:defRPr>
            </a:lvl2pPr>
            <a:lvl3pPr lvl="2" algn="l">
              <a:lnSpc>
                <a:spcPct val="100000"/>
              </a:lnSpc>
              <a:spcBef>
                <a:spcPts val="0"/>
              </a:spcBef>
              <a:spcAft>
                <a:spcPts val="0"/>
              </a:spcAft>
              <a:buClr>
                <a:schemeClr val="dk1"/>
              </a:buClr>
              <a:buSzPts val="3600"/>
              <a:buNone/>
              <a:defRPr b="1" sz="3600">
                <a:solidFill>
                  <a:schemeClr val="dk1"/>
                </a:solidFill>
              </a:defRPr>
            </a:lvl3pPr>
            <a:lvl4pPr lvl="3" algn="l">
              <a:lnSpc>
                <a:spcPct val="100000"/>
              </a:lnSpc>
              <a:spcBef>
                <a:spcPts val="0"/>
              </a:spcBef>
              <a:spcAft>
                <a:spcPts val="0"/>
              </a:spcAft>
              <a:buClr>
                <a:schemeClr val="dk1"/>
              </a:buClr>
              <a:buSzPts val="3600"/>
              <a:buNone/>
              <a:defRPr b="1" sz="3600">
                <a:solidFill>
                  <a:schemeClr val="dk1"/>
                </a:solidFill>
              </a:defRPr>
            </a:lvl4pPr>
            <a:lvl5pPr lvl="4" algn="l">
              <a:lnSpc>
                <a:spcPct val="100000"/>
              </a:lnSpc>
              <a:spcBef>
                <a:spcPts val="0"/>
              </a:spcBef>
              <a:spcAft>
                <a:spcPts val="0"/>
              </a:spcAft>
              <a:buClr>
                <a:schemeClr val="dk1"/>
              </a:buClr>
              <a:buSzPts val="3600"/>
              <a:buNone/>
              <a:defRPr b="1" sz="3600">
                <a:solidFill>
                  <a:schemeClr val="dk1"/>
                </a:solidFill>
              </a:defRPr>
            </a:lvl5pPr>
            <a:lvl6pPr lvl="5" algn="l">
              <a:lnSpc>
                <a:spcPct val="100000"/>
              </a:lnSpc>
              <a:spcBef>
                <a:spcPts val="0"/>
              </a:spcBef>
              <a:spcAft>
                <a:spcPts val="0"/>
              </a:spcAft>
              <a:buClr>
                <a:schemeClr val="dk1"/>
              </a:buClr>
              <a:buSzPts val="3600"/>
              <a:buNone/>
              <a:defRPr b="1" sz="3600">
                <a:solidFill>
                  <a:schemeClr val="dk1"/>
                </a:solidFill>
              </a:defRPr>
            </a:lvl6pPr>
            <a:lvl7pPr lvl="6" algn="l">
              <a:lnSpc>
                <a:spcPct val="100000"/>
              </a:lnSpc>
              <a:spcBef>
                <a:spcPts val="0"/>
              </a:spcBef>
              <a:spcAft>
                <a:spcPts val="0"/>
              </a:spcAft>
              <a:buClr>
                <a:schemeClr val="dk1"/>
              </a:buClr>
              <a:buSzPts val="3600"/>
              <a:buNone/>
              <a:defRPr b="1" sz="3600">
                <a:solidFill>
                  <a:schemeClr val="dk1"/>
                </a:solidFill>
              </a:defRPr>
            </a:lvl7pPr>
            <a:lvl8pPr lvl="7" algn="l">
              <a:lnSpc>
                <a:spcPct val="100000"/>
              </a:lnSpc>
              <a:spcBef>
                <a:spcPts val="0"/>
              </a:spcBef>
              <a:spcAft>
                <a:spcPts val="0"/>
              </a:spcAft>
              <a:buClr>
                <a:schemeClr val="dk1"/>
              </a:buClr>
              <a:buSzPts val="3600"/>
              <a:buNone/>
              <a:defRPr b="1" sz="3600">
                <a:solidFill>
                  <a:schemeClr val="dk1"/>
                </a:solidFill>
              </a:defRPr>
            </a:lvl8pPr>
            <a:lvl9pPr lvl="8" algn="l">
              <a:lnSpc>
                <a:spcPct val="100000"/>
              </a:lnSpc>
              <a:spcBef>
                <a:spcPts val="0"/>
              </a:spcBef>
              <a:spcAft>
                <a:spcPts val="0"/>
              </a:spcAft>
              <a:buClr>
                <a:schemeClr val="dk1"/>
              </a:buClr>
              <a:buSzPts val="3600"/>
              <a:buNone/>
              <a:defRPr b="1" sz="3600">
                <a:solidFill>
                  <a:schemeClr val="dk1"/>
                </a:solidFill>
              </a:defRPr>
            </a:lvl9pPr>
          </a:lstStyle>
          <a:p/>
        </p:txBody>
      </p:sp>
      <p:sp>
        <p:nvSpPr>
          <p:cNvPr id="302" name="Google Shape;302;p19"/>
          <p:cNvSpPr txBox="1"/>
          <p:nvPr>
            <p:ph idx="1" type="subTitle"/>
          </p:nvPr>
        </p:nvSpPr>
        <p:spPr>
          <a:xfrm>
            <a:off x="992425" y="3579375"/>
            <a:ext cx="3136800" cy="6075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1800"/>
              <a:buNone/>
              <a:defRPr sz="1800">
                <a:solidFill>
                  <a:schemeClr val="dk2"/>
                </a:solidFill>
              </a:defRPr>
            </a:lvl2pPr>
            <a:lvl3pPr lvl="2" algn="l">
              <a:lnSpc>
                <a:spcPct val="100000"/>
              </a:lnSpc>
              <a:spcBef>
                <a:spcPts val="0"/>
              </a:spcBef>
              <a:spcAft>
                <a:spcPts val="0"/>
              </a:spcAft>
              <a:buClr>
                <a:schemeClr val="dk2"/>
              </a:buClr>
              <a:buSzPts val="1800"/>
              <a:buNone/>
              <a:defRPr sz="1800">
                <a:solidFill>
                  <a:schemeClr val="dk2"/>
                </a:solidFill>
              </a:defRPr>
            </a:lvl3pPr>
            <a:lvl4pPr lvl="3" algn="l">
              <a:lnSpc>
                <a:spcPct val="100000"/>
              </a:lnSpc>
              <a:spcBef>
                <a:spcPts val="0"/>
              </a:spcBef>
              <a:spcAft>
                <a:spcPts val="0"/>
              </a:spcAft>
              <a:buClr>
                <a:schemeClr val="dk2"/>
              </a:buClr>
              <a:buSzPts val="1800"/>
              <a:buNone/>
              <a:defRPr sz="1800">
                <a:solidFill>
                  <a:schemeClr val="dk2"/>
                </a:solidFill>
              </a:defRPr>
            </a:lvl4pPr>
            <a:lvl5pPr lvl="4" algn="l">
              <a:lnSpc>
                <a:spcPct val="100000"/>
              </a:lnSpc>
              <a:spcBef>
                <a:spcPts val="0"/>
              </a:spcBef>
              <a:spcAft>
                <a:spcPts val="0"/>
              </a:spcAft>
              <a:buClr>
                <a:schemeClr val="dk2"/>
              </a:buClr>
              <a:buSzPts val="1800"/>
              <a:buNone/>
              <a:defRPr sz="1800">
                <a:solidFill>
                  <a:schemeClr val="dk2"/>
                </a:solidFill>
              </a:defRPr>
            </a:lvl5pPr>
            <a:lvl6pPr lvl="5" algn="l">
              <a:lnSpc>
                <a:spcPct val="100000"/>
              </a:lnSpc>
              <a:spcBef>
                <a:spcPts val="0"/>
              </a:spcBef>
              <a:spcAft>
                <a:spcPts val="0"/>
              </a:spcAft>
              <a:buClr>
                <a:schemeClr val="dk2"/>
              </a:buClr>
              <a:buSzPts val="1800"/>
              <a:buNone/>
              <a:defRPr sz="1800">
                <a:solidFill>
                  <a:schemeClr val="dk2"/>
                </a:solidFill>
              </a:defRPr>
            </a:lvl6pPr>
            <a:lvl7pPr lvl="6" algn="l">
              <a:lnSpc>
                <a:spcPct val="100000"/>
              </a:lnSpc>
              <a:spcBef>
                <a:spcPts val="0"/>
              </a:spcBef>
              <a:spcAft>
                <a:spcPts val="0"/>
              </a:spcAft>
              <a:buClr>
                <a:schemeClr val="dk2"/>
              </a:buClr>
              <a:buSzPts val="1800"/>
              <a:buNone/>
              <a:defRPr sz="1800">
                <a:solidFill>
                  <a:schemeClr val="dk2"/>
                </a:solidFill>
              </a:defRPr>
            </a:lvl7pPr>
            <a:lvl8pPr lvl="7" algn="l">
              <a:lnSpc>
                <a:spcPct val="100000"/>
              </a:lnSpc>
              <a:spcBef>
                <a:spcPts val="0"/>
              </a:spcBef>
              <a:spcAft>
                <a:spcPts val="0"/>
              </a:spcAft>
              <a:buClr>
                <a:schemeClr val="dk2"/>
              </a:buClr>
              <a:buSzPts val="1800"/>
              <a:buNone/>
              <a:defRPr sz="1800">
                <a:solidFill>
                  <a:schemeClr val="dk2"/>
                </a:solidFill>
              </a:defRPr>
            </a:lvl8pPr>
            <a:lvl9pPr lvl="8" algn="l">
              <a:lnSpc>
                <a:spcPct val="100000"/>
              </a:lnSpc>
              <a:spcBef>
                <a:spcPts val="0"/>
              </a:spcBef>
              <a:spcAft>
                <a:spcPts val="0"/>
              </a:spcAft>
              <a:buClr>
                <a:schemeClr val="dk2"/>
              </a:buClr>
              <a:buSzPts val="1800"/>
              <a:buNone/>
              <a:defRPr sz="1800">
                <a:solidFill>
                  <a:schemeClr val="dk2"/>
                </a:solidFill>
              </a:defRPr>
            </a:lvl9pPr>
          </a:lstStyle>
          <a:p/>
        </p:txBody>
      </p:sp>
      <p:sp>
        <p:nvSpPr>
          <p:cNvPr id="303" name="Google Shape;303;p19"/>
          <p:cNvSpPr txBox="1"/>
          <p:nvPr>
            <p:ph idx="12" type="sldNum"/>
          </p:nvPr>
        </p:nvSpPr>
        <p:spPr>
          <a:xfrm>
            <a:off x="8472458" y="4706554"/>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7">
  <p:cSld name="AUTOLAYOUT_11">
    <p:bg>
      <p:bgPr>
        <a:solidFill>
          <a:srgbClr val="FFFFFF"/>
        </a:solidFill>
      </p:bgPr>
    </p:bg>
    <p:spTree>
      <p:nvGrpSpPr>
        <p:cNvPr id="304" name="Shape 304"/>
        <p:cNvGrpSpPr/>
        <p:nvPr/>
      </p:nvGrpSpPr>
      <p:grpSpPr>
        <a:xfrm>
          <a:off x="0" y="0"/>
          <a:ext cx="0" cy="0"/>
          <a:chOff x="0" y="0"/>
          <a:chExt cx="0" cy="0"/>
        </a:xfrm>
      </p:grpSpPr>
      <p:sp>
        <p:nvSpPr>
          <p:cNvPr id="305" name="Google Shape;305;p2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1991911" y="761566"/>
            <a:ext cx="5160300" cy="2956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2141802" y="3281518"/>
            <a:ext cx="283200" cy="283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6683830" y="3281518"/>
            <a:ext cx="327300" cy="2832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rot="2700000">
            <a:off x="2275140" y="881424"/>
            <a:ext cx="16546" cy="359352"/>
          </a:xfrm>
          <a:prstGeom prst="rect">
            <a:avLst/>
          </a:pr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6728060" y="919458"/>
            <a:ext cx="283200" cy="283200"/>
          </a:xfrm>
          <a:prstGeom prst="ellipse">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txBox="1"/>
          <p:nvPr>
            <p:ph type="ctrTitle"/>
          </p:nvPr>
        </p:nvSpPr>
        <p:spPr>
          <a:xfrm>
            <a:off x="2151450" y="1662950"/>
            <a:ext cx="4820100" cy="1153800"/>
          </a:xfrm>
          <a:prstGeom prst="rect">
            <a:avLst/>
          </a:prstGeom>
          <a:noFill/>
        </p:spPr>
        <p:txBody>
          <a:bodyPr anchorCtr="0" anchor="t" bIns="91425" lIns="91425" spcFirstLastPara="1" rIns="91425" wrap="square" tIns="91425">
            <a:normAutofit/>
          </a:bodyPr>
          <a:lstStyle>
            <a:lvl1pPr lvl="0" rtl="0" algn="ctr">
              <a:lnSpc>
                <a:spcPct val="100000"/>
              </a:lnSpc>
              <a:spcBef>
                <a:spcPts val="0"/>
              </a:spcBef>
              <a:spcAft>
                <a:spcPts val="0"/>
              </a:spcAft>
              <a:buClr>
                <a:srgbClr val="212121"/>
              </a:buClr>
              <a:buSzPts val="3600"/>
              <a:buNone/>
              <a:defRPr b="1" sz="3600">
                <a:solidFill>
                  <a:srgbClr val="212121"/>
                </a:solidFill>
              </a:defRPr>
            </a:lvl1pPr>
            <a:lvl2pPr lvl="1" rtl="0" algn="ctr">
              <a:lnSpc>
                <a:spcPct val="100000"/>
              </a:lnSpc>
              <a:spcBef>
                <a:spcPts val="0"/>
              </a:spcBef>
              <a:spcAft>
                <a:spcPts val="0"/>
              </a:spcAft>
              <a:buClr>
                <a:srgbClr val="212121"/>
              </a:buClr>
              <a:buSzPts val="3600"/>
              <a:buNone/>
              <a:defRPr b="1" sz="3600">
                <a:solidFill>
                  <a:srgbClr val="212121"/>
                </a:solidFill>
              </a:defRPr>
            </a:lvl2pPr>
            <a:lvl3pPr lvl="2" rtl="0" algn="ctr">
              <a:lnSpc>
                <a:spcPct val="100000"/>
              </a:lnSpc>
              <a:spcBef>
                <a:spcPts val="0"/>
              </a:spcBef>
              <a:spcAft>
                <a:spcPts val="0"/>
              </a:spcAft>
              <a:buClr>
                <a:srgbClr val="212121"/>
              </a:buClr>
              <a:buSzPts val="3600"/>
              <a:buNone/>
              <a:defRPr b="1" sz="3600">
                <a:solidFill>
                  <a:srgbClr val="212121"/>
                </a:solidFill>
              </a:defRPr>
            </a:lvl3pPr>
            <a:lvl4pPr lvl="3" rtl="0" algn="ctr">
              <a:lnSpc>
                <a:spcPct val="100000"/>
              </a:lnSpc>
              <a:spcBef>
                <a:spcPts val="0"/>
              </a:spcBef>
              <a:spcAft>
                <a:spcPts val="0"/>
              </a:spcAft>
              <a:buClr>
                <a:srgbClr val="212121"/>
              </a:buClr>
              <a:buSzPts val="3600"/>
              <a:buNone/>
              <a:defRPr b="1" sz="3600">
                <a:solidFill>
                  <a:srgbClr val="212121"/>
                </a:solidFill>
              </a:defRPr>
            </a:lvl4pPr>
            <a:lvl5pPr lvl="4" rtl="0" algn="ctr">
              <a:lnSpc>
                <a:spcPct val="100000"/>
              </a:lnSpc>
              <a:spcBef>
                <a:spcPts val="0"/>
              </a:spcBef>
              <a:spcAft>
                <a:spcPts val="0"/>
              </a:spcAft>
              <a:buClr>
                <a:srgbClr val="212121"/>
              </a:buClr>
              <a:buSzPts val="3600"/>
              <a:buNone/>
              <a:defRPr b="1" sz="3600">
                <a:solidFill>
                  <a:srgbClr val="212121"/>
                </a:solidFill>
              </a:defRPr>
            </a:lvl5pPr>
            <a:lvl6pPr lvl="5" rtl="0" algn="ctr">
              <a:lnSpc>
                <a:spcPct val="100000"/>
              </a:lnSpc>
              <a:spcBef>
                <a:spcPts val="0"/>
              </a:spcBef>
              <a:spcAft>
                <a:spcPts val="0"/>
              </a:spcAft>
              <a:buClr>
                <a:srgbClr val="212121"/>
              </a:buClr>
              <a:buSzPts val="3600"/>
              <a:buNone/>
              <a:defRPr b="1" sz="3600">
                <a:solidFill>
                  <a:srgbClr val="212121"/>
                </a:solidFill>
              </a:defRPr>
            </a:lvl6pPr>
            <a:lvl7pPr lvl="6" rtl="0" algn="ctr">
              <a:lnSpc>
                <a:spcPct val="100000"/>
              </a:lnSpc>
              <a:spcBef>
                <a:spcPts val="0"/>
              </a:spcBef>
              <a:spcAft>
                <a:spcPts val="0"/>
              </a:spcAft>
              <a:buClr>
                <a:srgbClr val="212121"/>
              </a:buClr>
              <a:buSzPts val="3600"/>
              <a:buNone/>
              <a:defRPr b="1" sz="3600">
                <a:solidFill>
                  <a:srgbClr val="212121"/>
                </a:solidFill>
              </a:defRPr>
            </a:lvl7pPr>
            <a:lvl8pPr lvl="7" rtl="0" algn="ctr">
              <a:lnSpc>
                <a:spcPct val="100000"/>
              </a:lnSpc>
              <a:spcBef>
                <a:spcPts val="0"/>
              </a:spcBef>
              <a:spcAft>
                <a:spcPts val="0"/>
              </a:spcAft>
              <a:buClr>
                <a:srgbClr val="212121"/>
              </a:buClr>
              <a:buSzPts val="3600"/>
              <a:buNone/>
              <a:defRPr b="1" sz="3600">
                <a:solidFill>
                  <a:srgbClr val="212121"/>
                </a:solidFill>
              </a:defRPr>
            </a:lvl8pPr>
            <a:lvl9pPr lvl="8" rtl="0" algn="ctr">
              <a:lnSpc>
                <a:spcPct val="100000"/>
              </a:lnSpc>
              <a:spcBef>
                <a:spcPts val="0"/>
              </a:spcBef>
              <a:spcAft>
                <a:spcPts val="0"/>
              </a:spcAft>
              <a:buClr>
                <a:srgbClr val="212121"/>
              </a:buClr>
              <a:buSzPts val="3600"/>
              <a:buNone/>
              <a:defRPr b="1" sz="3600">
                <a:solidFill>
                  <a:srgbClr val="212121"/>
                </a:solidFill>
              </a:defRPr>
            </a:lvl9pPr>
          </a:lstStyle>
          <a:p/>
        </p:txBody>
      </p:sp>
      <p:sp>
        <p:nvSpPr>
          <p:cNvPr id="312" name="Google Shape;312;p20"/>
          <p:cNvSpPr txBox="1"/>
          <p:nvPr>
            <p:ph idx="1" type="subTitle"/>
          </p:nvPr>
        </p:nvSpPr>
        <p:spPr>
          <a:xfrm>
            <a:off x="1991850" y="3870425"/>
            <a:ext cx="5160300" cy="511500"/>
          </a:xfrm>
          <a:prstGeom prst="rect">
            <a:avLst/>
          </a:prstGeom>
          <a:noFill/>
        </p:spPr>
        <p:txBody>
          <a:bodyPr anchorCtr="0" anchor="t" bIns="91425" lIns="91425" spcFirstLastPara="1" rIns="91425" wrap="square" tIns="91425">
            <a:normAutofit/>
          </a:bodyPr>
          <a:lstStyle>
            <a:lvl1pPr lvl="0" rtl="0" algn="r">
              <a:lnSpc>
                <a:spcPct val="100000"/>
              </a:lnSpc>
              <a:spcBef>
                <a:spcPts val="0"/>
              </a:spcBef>
              <a:spcAft>
                <a:spcPts val="0"/>
              </a:spcAft>
              <a:buClr>
                <a:srgbClr val="424242"/>
              </a:buClr>
              <a:buSzPts val="1800"/>
              <a:buNone/>
              <a:defRPr sz="1800">
                <a:solidFill>
                  <a:srgbClr val="424242"/>
                </a:solidFill>
              </a:defRPr>
            </a:lvl1pPr>
            <a:lvl2pPr lvl="1" rtl="0" algn="r">
              <a:lnSpc>
                <a:spcPct val="100000"/>
              </a:lnSpc>
              <a:spcBef>
                <a:spcPts val="0"/>
              </a:spcBef>
              <a:spcAft>
                <a:spcPts val="0"/>
              </a:spcAft>
              <a:buClr>
                <a:srgbClr val="424242"/>
              </a:buClr>
              <a:buSzPts val="1800"/>
              <a:buNone/>
              <a:defRPr sz="1800">
                <a:solidFill>
                  <a:srgbClr val="424242"/>
                </a:solidFill>
              </a:defRPr>
            </a:lvl2pPr>
            <a:lvl3pPr lvl="2" rtl="0" algn="r">
              <a:lnSpc>
                <a:spcPct val="100000"/>
              </a:lnSpc>
              <a:spcBef>
                <a:spcPts val="0"/>
              </a:spcBef>
              <a:spcAft>
                <a:spcPts val="0"/>
              </a:spcAft>
              <a:buClr>
                <a:srgbClr val="424242"/>
              </a:buClr>
              <a:buSzPts val="1800"/>
              <a:buNone/>
              <a:defRPr sz="1800">
                <a:solidFill>
                  <a:srgbClr val="424242"/>
                </a:solidFill>
              </a:defRPr>
            </a:lvl3pPr>
            <a:lvl4pPr lvl="3" rtl="0" algn="r">
              <a:lnSpc>
                <a:spcPct val="100000"/>
              </a:lnSpc>
              <a:spcBef>
                <a:spcPts val="0"/>
              </a:spcBef>
              <a:spcAft>
                <a:spcPts val="0"/>
              </a:spcAft>
              <a:buClr>
                <a:srgbClr val="424242"/>
              </a:buClr>
              <a:buSzPts val="1800"/>
              <a:buNone/>
              <a:defRPr sz="1800">
                <a:solidFill>
                  <a:srgbClr val="424242"/>
                </a:solidFill>
              </a:defRPr>
            </a:lvl4pPr>
            <a:lvl5pPr lvl="4" rtl="0" algn="r">
              <a:lnSpc>
                <a:spcPct val="100000"/>
              </a:lnSpc>
              <a:spcBef>
                <a:spcPts val="0"/>
              </a:spcBef>
              <a:spcAft>
                <a:spcPts val="0"/>
              </a:spcAft>
              <a:buClr>
                <a:srgbClr val="424242"/>
              </a:buClr>
              <a:buSzPts val="1800"/>
              <a:buNone/>
              <a:defRPr sz="1800">
                <a:solidFill>
                  <a:srgbClr val="424242"/>
                </a:solidFill>
              </a:defRPr>
            </a:lvl5pPr>
            <a:lvl6pPr lvl="5" rtl="0" algn="r">
              <a:lnSpc>
                <a:spcPct val="100000"/>
              </a:lnSpc>
              <a:spcBef>
                <a:spcPts val="0"/>
              </a:spcBef>
              <a:spcAft>
                <a:spcPts val="0"/>
              </a:spcAft>
              <a:buClr>
                <a:srgbClr val="424242"/>
              </a:buClr>
              <a:buSzPts val="1800"/>
              <a:buNone/>
              <a:defRPr sz="1800">
                <a:solidFill>
                  <a:srgbClr val="424242"/>
                </a:solidFill>
              </a:defRPr>
            </a:lvl6pPr>
            <a:lvl7pPr lvl="6" rtl="0" algn="r">
              <a:lnSpc>
                <a:spcPct val="100000"/>
              </a:lnSpc>
              <a:spcBef>
                <a:spcPts val="0"/>
              </a:spcBef>
              <a:spcAft>
                <a:spcPts val="0"/>
              </a:spcAft>
              <a:buClr>
                <a:srgbClr val="424242"/>
              </a:buClr>
              <a:buSzPts val="1800"/>
              <a:buNone/>
              <a:defRPr sz="1800">
                <a:solidFill>
                  <a:srgbClr val="424242"/>
                </a:solidFill>
              </a:defRPr>
            </a:lvl7pPr>
            <a:lvl8pPr lvl="7" rtl="0" algn="r">
              <a:lnSpc>
                <a:spcPct val="100000"/>
              </a:lnSpc>
              <a:spcBef>
                <a:spcPts val="0"/>
              </a:spcBef>
              <a:spcAft>
                <a:spcPts val="0"/>
              </a:spcAft>
              <a:buClr>
                <a:srgbClr val="424242"/>
              </a:buClr>
              <a:buSzPts val="1800"/>
              <a:buNone/>
              <a:defRPr sz="1800">
                <a:solidFill>
                  <a:srgbClr val="424242"/>
                </a:solidFill>
              </a:defRPr>
            </a:lvl8pPr>
            <a:lvl9pPr lvl="8" rtl="0" algn="r">
              <a:lnSpc>
                <a:spcPct val="100000"/>
              </a:lnSpc>
              <a:spcBef>
                <a:spcPts val="0"/>
              </a:spcBef>
              <a:spcAft>
                <a:spcPts val="0"/>
              </a:spcAft>
              <a:buClr>
                <a:srgbClr val="424242"/>
              </a:buClr>
              <a:buSzPts val="1800"/>
              <a:buNone/>
              <a:defRPr sz="1800">
                <a:solidFill>
                  <a:srgbClr val="424242"/>
                </a:solidFill>
              </a:defRPr>
            </a:lvl9pPr>
          </a:lstStyle>
          <a:p/>
        </p:txBody>
      </p:sp>
      <p:sp>
        <p:nvSpPr>
          <p:cNvPr id="313" name="Google Shape;313;p20"/>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rgbClr val="424242"/>
                </a:solidFill>
              </a:defRPr>
            </a:lvl1pPr>
            <a:lvl2pPr lvl="1" rtl="0" algn="r">
              <a:lnSpc>
                <a:spcPct val="100000"/>
              </a:lnSpc>
              <a:spcAft>
                <a:spcPts val="0"/>
              </a:spcAft>
              <a:buNone/>
              <a:defRPr sz="1000">
                <a:solidFill>
                  <a:srgbClr val="424242"/>
                </a:solidFill>
              </a:defRPr>
            </a:lvl2pPr>
            <a:lvl3pPr lvl="2" rtl="0" algn="r">
              <a:lnSpc>
                <a:spcPct val="100000"/>
              </a:lnSpc>
              <a:spcAft>
                <a:spcPts val="0"/>
              </a:spcAft>
              <a:buNone/>
              <a:defRPr sz="1000">
                <a:solidFill>
                  <a:srgbClr val="424242"/>
                </a:solidFill>
              </a:defRPr>
            </a:lvl3pPr>
            <a:lvl4pPr lvl="3" rtl="0" algn="r">
              <a:lnSpc>
                <a:spcPct val="100000"/>
              </a:lnSpc>
              <a:spcAft>
                <a:spcPts val="0"/>
              </a:spcAft>
              <a:buNone/>
              <a:defRPr sz="1000">
                <a:solidFill>
                  <a:srgbClr val="424242"/>
                </a:solidFill>
              </a:defRPr>
            </a:lvl4pPr>
            <a:lvl5pPr lvl="4" rtl="0" algn="r">
              <a:lnSpc>
                <a:spcPct val="100000"/>
              </a:lnSpc>
              <a:spcAft>
                <a:spcPts val="0"/>
              </a:spcAft>
              <a:buNone/>
              <a:defRPr sz="1000">
                <a:solidFill>
                  <a:srgbClr val="424242"/>
                </a:solidFill>
              </a:defRPr>
            </a:lvl5pPr>
            <a:lvl6pPr lvl="5" rtl="0" algn="r">
              <a:lnSpc>
                <a:spcPct val="100000"/>
              </a:lnSpc>
              <a:spcAft>
                <a:spcPts val="0"/>
              </a:spcAft>
              <a:buNone/>
              <a:defRPr sz="1000">
                <a:solidFill>
                  <a:srgbClr val="424242"/>
                </a:solidFill>
              </a:defRPr>
            </a:lvl6pPr>
            <a:lvl7pPr lvl="6" rtl="0" algn="r">
              <a:lnSpc>
                <a:spcPct val="100000"/>
              </a:lnSpc>
              <a:spcAft>
                <a:spcPts val="0"/>
              </a:spcAft>
              <a:buNone/>
              <a:defRPr sz="1000">
                <a:solidFill>
                  <a:srgbClr val="424242"/>
                </a:solidFill>
              </a:defRPr>
            </a:lvl7pPr>
            <a:lvl8pPr lvl="7" rtl="0" algn="r">
              <a:lnSpc>
                <a:spcPct val="100000"/>
              </a:lnSpc>
              <a:spcAft>
                <a:spcPts val="0"/>
              </a:spcAft>
              <a:buNone/>
              <a:defRPr sz="1000">
                <a:solidFill>
                  <a:srgbClr val="424242"/>
                </a:solidFill>
              </a:defRPr>
            </a:lvl8pPr>
            <a:lvl9pPr lvl="8" rtl="0" algn="r">
              <a:lnSpc>
                <a:spcPct val="100000"/>
              </a:lnSpc>
              <a:spcAft>
                <a:spcPts val="0"/>
              </a:spcAft>
              <a:buNone/>
              <a:defRPr sz="1000">
                <a:solidFill>
                  <a:srgbClr val="42424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8">
  <p:cSld name="AUTOLAYOUT_12">
    <p:spTree>
      <p:nvGrpSpPr>
        <p:cNvPr id="314" name="Shape 314"/>
        <p:cNvGrpSpPr/>
        <p:nvPr/>
      </p:nvGrpSpPr>
      <p:grpSpPr>
        <a:xfrm>
          <a:off x="0" y="0"/>
          <a:ext cx="0" cy="0"/>
          <a:chOff x="0" y="0"/>
          <a:chExt cx="0" cy="0"/>
        </a:xfrm>
      </p:grpSpPr>
      <p:sp>
        <p:nvSpPr>
          <p:cNvPr id="315" name="Google Shape;315;p21"/>
          <p:cNvSpPr/>
          <p:nvPr/>
        </p:nvSpPr>
        <p:spPr>
          <a:xfrm>
            <a:off x="0" y="0"/>
            <a:ext cx="9144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3341300" y="314875"/>
            <a:ext cx="5486400" cy="451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0" y="0"/>
            <a:ext cx="3048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3341300" y="314875"/>
            <a:ext cx="5486400" cy="11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txBox="1"/>
          <p:nvPr>
            <p:ph type="title"/>
          </p:nvPr>
        </p:nvSpPr>
        <p:spPr>
          <a:xfrm>
            <a:off x="348300" y="428200"/>
            <a:ext cx="2351400" cy="4399800"/>
          </a:xfrm>
          <a:prstGeom prst="rect">
            <a:avLst/>
          </a:prstGeom>
          <a:noFill/>
        </p:spPr>
        <p:txBody>
          <a:bodyPr anchorCtr="0" anchor="t" bIns="91425" lIns="91425" spcFirstLastPara="1" rIns="91425" wrap="square" tIns="91425">
            <a:normAutofit/>
          </a:bodyPr>
          <a:lstStyle>
            <a:lvl1pPr lvl="0" algn="l">
              <a:lnSpc>
                <a:spcPct val="100000"/>
              </a:lnSpc>
              <a:spcBef>
                <a:spcPts val="0"/>
              </a:spcBef>
              <a:spcAft>
                <a:spcPts val="0"/>
              </a:spcAft>
              <a:buClr>
                <a:srgbClr val="FFFFFF"/>
              </a:buClr>
              <a:buSzPts val="2800"/>
              <a:buNone/>
              <a:defRPr b="1" sz="2800">
                <a:solidFill>
                  <a:srgbClr val="FFFFFF"/>
                </a:solidFill>
              </a:defRPr>
            </a:lvl1pPr>
            <a:lvl2pPr lvl="1" algn="l">
              <a:lnSpc>
                <a:spcPct val="100000"/>
              </a:lnSpc>
              <a:spcBef>
                <a:spcPts val="0"/>
              </a:spcBef>
              <a:spcAft>
                <a:spcPts val="0"/>
              </a:spcAft>
              <a:buClr>
                <a:srgbClr val="FFFFFF"/>
              </a:buClr>
              <a:buSzPts val="2800"/>
              <a:buNone/>
              <a:defRPr b="1" sz="2800">
                <a:solidFill>
                  <a:srgbClr val="FFFFFF"/>
                </a:solidFill>
              </a:defRPr>
            </a:lvl2pPr>
            <a:lvl3pPr lvl="2" algn="l">
              <a:lnSpc>
                <a:spcPct val="100000"/>
              </a:lnSpc>
              <a:spcBef>
                <a:spcPts val="0"/>
              </a:spcBef>
              <a:spcAft>
                <a:spcPts val="0"/>
              </a:spcAft>
              <a:buClr>
                <a:srgbClr val="FFFFFF"/>
              </a:buClr>
              <a:buSzPts val="2800"/>
              <a:buNone/>
              <a:defRPr b="1" sz="2800">
                <a:solidFill>
                  <a:srgbClr val="FFFFFF"/>
                </a:solidFill>
              </a:defRPr>
            </a:lvl3pPr>
            <a:lvl4pPr lvl="3" algn="l">
              <a:lnSpc>
                <a:spcPct val="100000"/>
              </a:lnSpc>
              <a:spcBef>
                <a:spcPts val="0"/>
              </a:spcBef>
              <a:spcAft>
                <a:spcPts val="0"/>
              </a:spcAft>
              <a:buClr>
                <a:srgbClr val="FFFFFF"/>
              </a:buClr>
              <a:buSzPts val="2800"/>
              <a:buNone/>
              <a:defRPr b="1" sz="2800">
                <a:solidFill>
                  <a:srgbClr val="FFFFFF"/>
                </a:solidFill>
              </a:defRPr>
            </a:lvl4pPr>
            <a:lvl5pPr lvl="4" algn="l">
              <a:lnSpc>
                <a:spcPct val="100000"/>
              </a:lnSpc>
              <a:spcBef>
                <a:spcPts val="0"/>
              </a:spcBef>
              <a:spcAft>
                <a:spcPts val="0"/>
              </a:spcAft>
              <a:buClr>
                <a:srgbClr val="FFFFFF"/>
              </a:buClr>
              <a:buSzPts val="2800"/>
              <a:buNone/>
              <a:defRPr b="1" sz="2800">
                <a:solidFill>
                  <a:srgbClr val="FFFFFF"/>
                </a:solidFill>
              </a:defRPr>
            </a:lvl5pPr>
            <a:lvl6pPr lvl="5" algn="l">
              <a:lnSpc>
                <a:spcPct val="100000"/>
              </a:lnSpc>
              <a:spcBef>
                <a:spcPts val="0"/>
              </a:spcBef>
              <a:spcAft>
                <a:spcPts val="0"/>
              </a:spcAft>
              <a:buClr>
                <a:srgbClr val="FFFFFF"/>
              </a:buClr>
              <a:buSzPts val="2800"/>
              <a:buNone/>
              <a:defRPr b="1" sz="2800">
                <a:solidFill>
                  <a:srgbClr val="FFFFFF"/>
                </a:solidFill>
              </a:defRPr>
            </a:lvl6pPr>
            <a:lvl7pPr lvl="6" algn="l">
              <a:lnSpc>
                <a:spcPct val="100000"/>
              </a:lnSpc>
              <a:spcBef>
                <a:spcPts val="0"/>
              </a:spcBef>
              <a:spcAft>
                <a:spcPts val="0"/>
              </a:spcAft>
              <a:buClr>
                <a:srgbClr val="FFFFFF"/>
              </a:buClr>
              <a:buSzPts val="2800"/>
              <a:buNone/>
              <a:defRPr b="1" sz="2800">
                <a:solidFill>
                  <a:srgbClr val="FFFFFF"/>
                </a:solidFill>
              </a:defRPr>
            </a:lvl7pPr>
            <a:lvl8pPr lvl="7" algn="l">
              <a:lnSpc>
                <a:spcPct val="100000"/>
              </a:lnSpc>
              <a:spcBef>
                <a:spcPts val="0"/>
              </a:spcBef>
              <a:spcAft>
                <a:spcPts val="0"/>
              </a:spcAft>
              <a:buClr>
                <a:srgbClr val="FFFFFF"/>
              </a:buClr>
              <a:buSzPts val="2800"/>
              <a:buNone/>
              <a:defRPr b="1" sz="2800">
                <a:solidFill>
                  <a:srgbClr val="FFFFFF"/>
                </a:solidFill>
              </a:defRPr>
            </a:lvl8pPr>
            <a:lvl9pPr lvl="8" algn="l">
              <a:lnSpc>
                <a:spcPct val="100000"/>
              </a:lnSpc>
              <a:spcBef>
                <a:spcPts val="0"/>
              </a:spcBef>
              <a:spcAft>
                <a:spcPts val="0"/>
              </a:spcAft>
              <a:buClr>
                <a:srgbClr val="FFFFFF"/>
              </a:buClr>
              <a:buSzPts val="2800"/>
              <a:buNone/>
              <a:defRPr b="1" sz="2800">
                <a:solidFill>
                  <a:srgbClr val="FFFFFF"/>
                </a:solidFill>
              </a:defRPr>
            </a:lvl9pPr>
          </a:lstStyle>
          <a:p/>
        </p:txBody>
      </p:sp>
      <p:sp>
        <p:nvSpPr>
          <p:cNvPr id="320" name="Google Shape;320;p21"/>
          <p:cNvSpPr txBox="1"/>
          <p:nvPr>
            <p:ph idx="1" type="body"/>
          </p:nvPr>
        </p:nvSpPr>
        <p:spPr>
          <a:xfrm>
            <a:off x="3539325" y="593900"/>
            <a:ext cx="5090400" cy="4011600"/>
          </a:xfrm>
          <a:prstGeom prst="rect">
            <a:avLst/>
          </a:prstGeom>
          <a:noFill/>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Char char="●"/>
              <a:defRPr sz="1400">
                <a:solidFill>
                  <a:srgbClr val="666666"/>
                </a:solidFill>
              </a:defRPr>
            </a:lvl1pPr>
            <a:lvl2pPr indent="-304800" lvl="1" marL="914400" algn="l">
              <a:lnSpc>
                <a:spcPct val="115000"/>
              </a:lnSpc>
              <a:spcBef>
                <a:spcPts val="0"/>
              </a:spcBef>
              <a:spcAft>
                <a:spcPts val="0"/>
              </a:spcAft>
              <a:buClr>
                <a:srgbClr val="666666"/>
              </a:buClr>
              <a:buSzPts val="1200"/>
              <a:buChar char="○"/>
              <a:defRPr sz="1200">
                <a:solidFill>
                  <a:srgbClr val="666666"/>
                </a:solidFill>
              </a:defRPr>
            </a:lvl2pPr>
            <a:lvl3pPr indent="-304800" lvl="2" marL="1371600" algn="l">
              <a:lnSpc>
                <a:spcPct val="115000"/>
              </a:lnSpc>
              <a:spcBef>
                <a:spcPts val="0"/>
              </a:spcBef>
              <a:spcAft>
                <a:spcPts val="0"/>
              </a:spcAft>
              <a:buClr>
                <a:srgbClr val="666666"/>
              </a:buClr>
              <a:buSzPts val="1200"/>
              <a:buChar char="■"/>
              <a:defRPr sz="1200">
                <a:solidFill>
                  <a:srgbClr val="666666"/>
                </a:solidFill>
              </a:defRPr>
            </a:lvl3pPr>
            <a:lvl4pPr indent="-304800" lvl="3" marL="1828800" algn="l">
              <a:lnSpc>
                <a:spcPct val="115000"/>
              </a:lnSpc>
              <a:spcBef>
                <a:spcPts val="0"/>
              </a:spcBef>
              <a:spcAft>
                <a:spcPts val="0"/>
              </a:spcAft>
              <a:buClr>
                <a:srgbClr val="666666"/>
              </a:buClr>
              <a:buSzPts val="1200"/>
              <a:buChar char="●"/>
              <a:defRPr sz="1200">
                <a:solidFill>
                  <a:srgbClr val="666666"/>
                </a:solidFill>
              </a:defRPr>
            </a:lvl4pPr>
            <a:lvl5pPr indent="-304800" lvl="4" marL="2286000" algn="l">
              <a:lnSpc>
                <a:spcPct val="115000"/>
              </a:lnSpc>
              <a:spcBef>
                <a:spcPts val="0"/>
              </a:spcBef>
              <a:spcAft>
                <a:spcPts val="0"/>
              </a:spcAft>
              <a:buClr>
                <a:srgbClr val="666666"/>
              </a:buClr>
              <a:buSzPts val="1200"/>
              <a:buChar char="○"/>
              <a:defRPr sz="1200">
                <a:solidFill>
                  <a:srgbClr val="666666"/>
                </a:solidFill>
              </a:defRPr>
            </a:lvl5pPr>
            <a:lvl6pPr indent="-304800" lvl="5" marL="2743200" algn="l">
              <a:lnSpc>
                <a:spcPct val="115000"/>
              </a:lnSpc>
              <a:spcBef>
                <a:spcPts val="0"/>
              </a:spcBef>
              <a:spcAft>
                <a:spcPts val="0"/>
              </a:spcAft>
              <a:buClr>
                <a:srgbClr val="666666"/>
              </a:buClr>
              <a:buSzPts val="1200"/>
              <a:buChar char="■"/>
              <a:defRPr sz="1200">
                <a:solidFill>
                  <a:srgbClr val="666666"/>
                </a:solidFill>
              </a:defRPr>
            </a:lvl6pPr>
            <a:lvl7pPr indent="-304800" lvl="6" marL="3200400" algn="l">
              <a:lnSpc>
                <a:spcPct val="115000"/>
              </a:lnSpc>
              <a:spcBef>
                <a:spcPts val="0"/>
              </a:spcBef>
              <a:spcAft>
                <a:spcPts val="0"/>
              </a:spcAft>
              <a:buClr>
                <a:srgbClr val="666666"/>
              </a:buClr>
              <a:buSzPts val="1200"/>
              <a:buChar char="●"/>
              <a:defRPr sz="1200">
                <a:solidFill>
                  <a:srgbClr val="666666"/>
                </a:solidFill>
              </a:defRPr>
            </a:lvl7pPr>
            <a:lvl8pPr indent="-304800" lvl="7" marL="3657600" algn="l">
              <a:lnSpc>
                <a:spcPct val="115000"/>
              </a:lnSpc>
              <a:spcBef>
                <a:spcPts val="0"/>
              </a:spcBef>
              <a:spcAft>
                <a:spcPts val="0"/>
              </a:spcAft>
              <a:buClr>
                <a:srgbClr val="666666"/>
              </a:buClr>
              <a:buSzPts val="1200"/>
              <a:buChar char="○"/>
              <a:defRPr sz="1200">
                <a:solidFill>
                  <a:srgbClr val="666666"/>
                </a:solidFill>
              </a:defRPr>
            </a:lvl8pPr>
            <a:lvl9pPr indent="-304800" lvl="8" marL="4114800" algn="l">
              <a:lnSpc>
                <a:spcPct val="115000"/>
              </a:lnSpc>
              <a:spcBef>
                <a:spcPts val="0"/>
              </a:spcBef>
              <a:spcAft>
                <a:spcPts val="0"/>
              </a:spcAft>
              <a:buClr>
                <a:srgbClr val="666666"/>
              </a:buClr>
              <a:buSzPts val="1200"/>
              <a:buChar char="■"/>
              <a:defRPr sz="1200">
                <a:solidFill>
                  <a:srgbClr val="666666"/>
                </a:solidFill>
              </a:defRPr>
            </a:lvl9pPr>
          </a:lstStyle>
          <a:p/>
        </p:txBody>
      </p:sp>
      <p:sp>
        <p:nvSpPr>
          <p:cNvPr id="321" name="Google Shape;321;p21"/>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8" name="Shape 328"/>
        <p:cNvGrpSpPr/>
        <p:nvPr/>
      </p:nvGrpSpPr>
      <p:grpSpPr>
        <a:xfrm>
          <a:off x="0" y="0"/>
          <a:ext cx="0" cy="0"/>
          <a:chOff x="0" y="0"/>
          <a:chExt cx="0" cy="0"/>
        </a:xfrm>
      </p:grpSpPr>
      <p:sp>
        <p:nvSpPr>
          <p:cNvPr id="329" name="Google Shape;329;p23"/>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0" name="Google Shape;330;p23"/>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31" name="Google Shape;331;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2" name="Google Shape;332;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3" name="Google Shape;333;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4" name="Shape 334"/>
        <p:cNvGrpSpPr/>
        <p:nvPr/>
      </p:nvGrpSpPr>
      <p:grpSpPr>
        <a:xfrm>
          <a:off x="0" y="0"/>
          <a:ext cx="0" cy="0"/>
          <a:chOff x="0" y="0"/>
          <a:chExt cx="0" cy="0"/>
        </a:xfrm>
      </p:grpSpPr>
      <p:sp>
        <p:nvSpPr>
          <p:cNvPr id="335" name="Google Shape;335;p2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6" name="Google Shape;336;p2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8" name="Google Shape;338;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9" name="Google Shape;339;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0" name="Shape 340"/>
        <p:cNvGrpSpPr/>
        <p:nvPr/>
      </p:nvGrpSpPr>
      <p:grpSpPr>
        <a:xfrm>
          <a:off x="0" y="0"/>
          <a:ext cx="0" cy="0"/>
          <a:chOff x="0" y="0"/>
          <a:chExt cx="0" cy="0"/>
        </a:xfrm>
      </p:grpSpPr>
      <p:sp>
        <p:nvSpPr>
          <p:cNvPr id="341" name="Google Shape;341;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2" name="Google Shape;342;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3" name="Google Shape;343;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4" name="Shape 344"/>
        <p:cNvGrpSpPr/>
        <p:nvPr/>
      </p:nvGrpSpPr>
      <p:grpSpPr>
        <a:xfrm>
          <a:off x="0" y="0"/>
          <a:ext cx="0" cy="0"/>
          <a:chOff x="0" y="0"/>
          <a:chExt cx="0" cy="0"/>
        </a:xfrm>
      </p:grpSpPr>
      <p:sp>
        <p:nvSpPr>
          <p:cNvPr id="345" name="Google Shape;345;p2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6" name="Google Shape;346;p2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47" name="Google Shape;347;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8" name="Google Shape;348;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9" name="Google Shape;349;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0" name="Shape 350"/>
        <p:cNvGrpSpPr/>
        <p:nvPr/>
      </p:nvGrpSpPr>
      <p:grpSpPr>
        <a:xfrm>
          <a:off x="0" y="0"/>
          <a:ext cx="0" cy="0"/>
          <a:chOff x="0" y="0"/>
          <a:chExt cx="0" cy="0"/>
        </a:xfrm>
      </p:grpSpPr>
      <p:sp>
        <p:nvSpPr>
          <p:cNvPr id="351" name="Google Shape;351;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2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3" name="Google Shape;353;p2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4" name="Google Shape;354;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5" name="Google Shape;355;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6" name="Google Shape;356;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57" name="Shape 357"/>
        <p:cNvGrpSpPr/>
        <p:nvPr/>
      </p:nvGrpSpPr>
      <p:grpSpPr>
        <a:xfrm>
          <a:off x="0" y="0"/>
          <a:ext cx="0" cy="0"/>
          <a:chOff x="0" y="0"/>
          <a:chExt cx="0" cy="0"/>
        </a:xfrm>
      </p:grpSpPr>
      <p:sp>
        <p:nvSpPr>
          <p:cNvPr id="358" name="Google Shape;358;p2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9" name="Google Shape;359;p2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0" name="Google Shape;360;p2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1" name="Google Shape;361;p2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62" name="Google Shape;362;p2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3" name="Google Shape;363;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4" name="Google Shape;364;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5" name="Google Shape;365;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6" name="Shape 366"/>
        <p:cNvGrpSpPr/>
        <p:nvPr/>
      </p:nvGrpSpPr>
      <p:grpSpPr>
        <a:xfrm>
          <a:off x="0" y="0"/>
          <a:ext cx="0" cy="0"/>
          <a:chOff x="0" y="0"/>
          <a:chExt cx="0" cy="0"/>
        </a:xfrm>
      </p:grpSpPr>
      <p:sp>
        <p:nvSpPr>
          <p:cNvPr id="367" name="Google Shape;367;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8" name="Google Shape;368;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9" name="Google Shape;369;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0" name="Google Shape;370;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71" name="Shape 371"/>
        <p:cNvGrpSpPr/>
        <p:nvPr/>
      </p:nvGrpSpPr>
      <p:grpSpPr>
        <a:xfrm>
          <a:off x="0" y="0"/>
          <a:ext cx="0" cy="0"/>
          <a:chOff x="0" y="0"/>
          <a:chExt cx="0" cy="0"/>
        </a:xfrm>
      </p:grpSpPr>
      <p:sp>
        <p:nvSpPr>
          <p:cNvPr id="372" name="Google Shape;372;p30"/>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3" name="Google Shape;373;p30"/>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374" name="Google Shape;374;p30"/>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75" name="Google Shape;375;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6" name="Google Shape;376;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7" name="Google Shape;377;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78" name="Shape 378"/>
        <p:cNvGrpSpPr/>
        <p:nvPr/>
      </p:nvGrpSpPr>
      <p:grpSpPr>
        <a:xfrm>
          <a:off x="0" y="0"/>
          <a:ext cx="0" cy="0"/>
          <a:chOff x="0" y="0"/>
          <a:chExt cx="0" cy="0"/>
        </a:xfrm>
      </p:grpSpPr>
      <p:sp>
        <p:nvSpPr>
          <p:cNvPr id="379" name="Google Shape;379;p3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0" name="Google Shape;380;p31"/>
          <p:cNvSpPr/>
          <p:nvPr>
            <p:ph idx="2" type="pic"/>
          </p:nvPr>
        </p:nvSpPr>
        <p:spPr>
          <a:xfrm>
            <a:off x="3887391" y="740569"/>
            <a:ext cx="4629150" cy="3655219"/>
          </a:xfrm>
          <a:prstGeom prst="rect">
            <a:avLst/>
          </a:prstGeom>
          <a:noFill/>
          <a:ln>
            <a:noFill/>
          </a:ln>
        </p:spPr>
      </p:sp>
      <p:sp>
        <p:nvSpPr>
          <p:cNvPr id="381" name="Google Shape;381;p31"/>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382" name="Google Shape;382;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3" name="Google Shape;383;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4" name="Google Shape;384;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85" name="Shape 385"/>
        <p:cNvGrpSpPr/>
        <p:nvPr/>
      </p:nvGrpSpPr>
      <p:grpSpPr>
        <a:xfrm>
          <a:off x="0" y="0"/>
          <a:ext cx="0" cy="0"/>
          <a:chOff x="0" y="0"/>
          <a:chExt cx="0" cy="0"/>
        </a:xfrm>
      </p:grpSpPr>
      <p:sp>
        <p:nvSpPr>
          <p:cNvPr id="386" name="Google Shape;386;p3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7" name="Google Shape;387;p32"/>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8" name="Google Shape;388;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0" name="Google Shape;390;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91" name="Shape 391"/>
        <p:cNvGrpSpPr/>
        <p:nvPr/>
      </p:nvGrpSpPr>
      <p:grpSpPr>
        <a:xfrm>
          <a:off x="0" y="0"/>
          <a:ext cx="0" cy="0"/>
          <a:chOff x="0" y="0"/>
          <a:chExt cx="0" cy="0"/>
        </a:xfrm>
      </p:grpSpPr>
      <p:sp>
        <p:nvSpPr>
          <p:cNvPr id="392" name="Google Shape;392;p33"/>
          <p:cNvSpPr txBox="1"/>
          <p:nvPr>
            <p:ph type="title"/>
          </p:nvPr>
        </p:nvSpPr>
        <p:spPr>
          <a:xfrm rot="5400000">
            <a:off x="5350073"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3" name="Google Shape;393;p33"/>
          <p:cNvSpPr txBox="1"/>
          <p:nvPr>
            <p:ph idx="1" type="body"/>
          </p:nvPr>
        </p:nvSpPr>
        <p:spPr>
          <a:xfrm rot="5400000">
            <a:off x="1349573"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4" name="Google Shape;394;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5" name="Google Shape;395;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6" name="Google Shape;396;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3" name="Shape 403"/>
        <p:cNvGrpSpPr/>
        <p:nvPr/>
      </p:nvGrpSpPr>
      <p:grpSpPr>
        <a:xfrm>
          <a:off x="0" y="0"/>
          <a:ext cx="0" cy="0"/>
          <a:chOff x="0" y="0"/>
          <a:chExt cx="0" cy="0"/>
        </a:xfrm>
      </p:grpSpPr>
      <p:sp>
        <p:nvSpPr>
          <p:cNvPr id="404" name="Google Shape;404;p3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5" name="Google Shape;405;p3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lt1"/>
              </a:buClr>
              <a:buSzPts val="1400"/>
              <a:buChar char="•"/>
              <a:defRPr/>
            </a:lvl6pPr>
            <a:lvl7pPr indent="-317500" lvl="6" marL="3200400" algn="l">
              <a:lnSpc>
                <a:spcPct val="90000"/>
              </a:lnSpc>
              <a:spcBef>
                <a:spcPts val="4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6" name="Google Shape;406;p3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7" name="Google Shape;407;p3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8" name="Google Shape;408;p3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9" name="Shape 409"/>
        <p:cNvGrpSpPr/>
        <p:nvPr/>
      </p:nvGrpSpPr>
      <p:grpSpPr>
        <a:xfrm>
          <a:off x="0" y="0"/>
          <a:ext cx="0" cy="0"/>
          <a:chOff x="0" y="0"/>
          <a:chExt cx="0" cy="0"/>
        </a:xfrm>
      </p:grpSpPr>
      <p:sp>
        <p:nvSpPr>
          <p:cNvPr id="410" name="Google Shape;410;p3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1" name="Google Shape;411;p3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2" name="Google Shape;412;p3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9" name="Shape 419"/>
        <p:cNvGrpSpPr/>
        <p:nvPr/>
      </p:nvGrpSpPr>
      <p:grpSpPr>
        <a:xfrm>
          <a:off x="0" y="0"/>
          <a:ext cx="0" cy="0"/>
          <a:chOff x="0" y="0"/>
          <a:chExt cx="0" cy="0"/>
        </a:xfrm>
      </p:grpSpPr>
      <p:sp>
        <p:nvSpPr>
          <p:cNvPr id="420" name="Google Shape;420;p38"/>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1" name="Google Shape;421;p38"/>
          <p:cNvSpPr txBox="1"/>
          <p:nvPr>
            <p:ph idx="1" type="body"/>
          </p:nvPr>
        </p:nvSpPr>
        <p:spPr>
          <a:xfrm>
            <a:off x="1673352" y="1978533"/>
            <a:ext cx="5797296" cy="2326487"/>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22" name="Google Shape;422;p38"/>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3" name="Google Shape;423;p38"/>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38"/>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5" name="Shape 425"/>
        <p:cNvGrpSpPr/>
        <p:nvPr/>
      </p:nvGrpSpPr>
      <p:grpSpPr>
        <a:xfrm>
          <a:off x="0" y="0"/>
          <a:ext cx="0" cy="0"/>
          <a:chOff x="0" y="0"/>
          <a:chExt cx="0" cy="0"/>
        </a:xfrm>
      </p:grpSpPr>
      <p:sp>
        <p:nvSpPr>
          <p:cNvPr id="426" name="Google Shape;426;p39"/>
          <p:cNvSpPr/>
          <p:nvPr/>
        </p:nvSpPr>
        <p:spPr>
          <a:xfrm>
            <a:off x="0" y="0"/>
            <a:ext cx="4572000"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39"/>
          <p:cNvSpPr txBox="1"/>
          <p:nvPr>
            <p:ph type="title"/>
          </p:nvPr>
        </p:nvSpPr>
        <p:spPr>
          <a:xfrm>
            <a:off x="603504" y="1682871"/>
            <a:ext cx="3364992" cy="856123"/>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37150" lIns="137150" spcFirstLastPara="1" rIns="137150" wrap="square" tIns="137150">
            <a:normAutofit/>
          </a:bodyPr>
          <a:lstStyle>
            <a:lvl1pPr lvl="0" algn="ctr">
              <a:lnSpc>
                <a:spcPct val="90000"/>
              </a:lnSpc>
              <a:spcBef>
                <a:spcPts val="0"/>
              </a:spcBef>
              <a:spcAft>
                <a:spcPts val="0"/>
              </a:spcAft>
              <a:buClr>
                <a:srgbClr val="262626"/>
              </a:buClr>
              <a:buSzPts val="1700"/>
              <a:buFont typeface="Gill Sans"/>
              <a:buNone/>
              <a:defRPr sz="17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8" name="Google Shape;428;p39"/>
          <p:cNvSpPr txBox="1"/>
          <p:nvPr>
            <p:ph idx="1" type="body"/>
          </p:nvPr>
        </p:nvSpPr>
        <p:spPr>
          <a:xfrm>
            <a:off x="5052060" y="603504"/>
            <a:ext cx="3611880" cy="3936492"/>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sz="1400">
                <a:solidFill>
                  <a:schemeClr val="dk1"/>
                </a:solidFill>
              </a:defRPr>
            </a:lvl1pPr>
            <a:lvl2pPr indent="-304800" lvl="1" marL="914400" algn="l">
              <a:lnSpc>
                <a:spcPct val="100000"/>
              </a:lnSpc>
              <a:spcBef>
                <a:spcPts val="800"/>
              </a:spcBef>
              <a:spcAft>
                <a:spcPts val="0"/>
              </a:spcAft>
              <a:buSzPts val="1200"/>
              <a:buChar char="•"/>
              <a:defRPr sz="1200">
                <a:solidFill>
                  <a:schemeClr val="dk1"/>
                </a:solidFill>
              </a:defRPr>
            </a:lvl2pPr>
            <a:lvl3pPr indent="-304800" lvl="2" marL="1371600" algn="l">
              <a:lnSpc>
                <a:spcPct val="100000"/>
              </a:lnSpc>
              <a:spcBef>
                <a:spcPts val="800"/>
              </a:spcBef>
              <a:spcAft>
                <a:spcPts val="0"/>
              </a:spcAft>
              <a:buSzPts val="1200"/>
              <a:buChar char="•"/>
              <a:defRPr sz="1200">
                <a:solidFill>
                  <a:schemeClr val="dk1"/>
                </a:solidFill>
              </a:defRPr>
            </a:lvl3pPr>
            <a:lvl4pPr indent="-304800" lvl="3" marL="1828800" algn="l">
              <a:lnSpc>
                <a:spcPct val="100000"/>
              </a:lnSpc>
              <a:spcBef>
                <a:spcPts val="800"/>
              </a:spcBef>
              <a:spcAft>
                <a:spcPts val="0"/>
              </a:spcAft>
              <a:buSzPts val="1200"/>
              <a:buChar char="•"/>
              <a:defRPr sz="1200">
                <a:solidFill>
                  <a:schemeClr val="dk1"/>
                </a:solidFill>
              </a:defRPr>
            </a:lvl4pPr>
            <a:lvl5pPr indent="-304800" lvl="4" marL="2286000" algn="l">
              <a:lnSpc>
                <a:spcPct val="100000"/>
              </a:lnSpc>
              <a:spcBef>
                <a:spcPts val="800"/>
              </a:spcBef>
              <a:spcAft>
                <a:spcPts val="0"/>
              </a:spcAft>
              <a:buSzPts val="1200"/>
              <a:buChar char="•"/>
              <a:defRPr sz="1200">
                <a:solidFill>
                  <a:schemeClr val="dk1"/>
                </a:solidFill>
              </a:defRPr>
            </a:lvl5pPr>
            <a:lvl6pPr indent="-304800" lvl="5" marL="2743200" algn="l">
              <a:lnSpc>
                <a:spcPct val="100000"/>
              </a:lnSpc>
              <a:spcBef>
                <a:spcPts val="800"/>
              </a:spcBef>
              <a:spcAft>
                <a:spcPts val="0"/>
              </a:spcAft>
              <a:buSzPts val="1200"/>
              <a:buChar char="•"/>
              <a:defRPr sz="1200"/>
            </a:lvl6pPr>
            <a:lvl7pPr indent="-304800" lvl="6" marL="3200400" algn="l">
              <a:lnSpc>
                <a:spcPct val="100000"/>
              </a:lnSpc>
              <a:spcBef>
                <a:spcPts val="800"/>
              </a:spcBef>
              <a:spcAft>
                <a:spcPts val="0"/>
              </a:spcAft>
              <a:buSzPts val="1200"/>
              <a:buChar char="•"/>
              <a:defRPr sz="1200"/>
            </a:lvl7pPr>
            <a:lvl8pPr indent="-304800" lvl="7" marL="3657600" algn="l">
              <a:lnSpc>
                <a:spcPct val="100000"/>
              </a:lnSpc>
              <a:spcBef>
                <a:spcPts val="800"/>
              </a:spcBef>
              <a:spcAft>
                <a:spcPts val="0"/>
              </a:spcAft>
              <a:buSzPts val="1200"/>
              <a:buChar char="•"/>
              <a:defRPr sz="1200"/>
            </a:lvl8pPr>
            <a:lvl9pPr indent="-304800" lvl="8" marL="4114800" algn="l">
              <a:lnSpc>
                <a:spcPct val="100000"/>
              </a:lnSpc>
              <a:spcBef>
                <a:spcPts val="800"/>
              </a:spcBef>
              <a:spcAft>
                <a:spcPts val="0"/>
              </a:spcAft>
              <a:buSzPts val="1200"/>
              <a:buChar char="•"/>
              <a:defRPr sz="1200"/>
            </a:lvl9pPr>
          </a:lstStyle>
          <a:p/>
        </p:txBody>
      </p:sp>
      <p:sp>
        <p:nvSpPr>
          <p:cNvPr id="429" name="Google Shape;429;p39"/>
          <p:cNvSpPr txBox="1"/>
          <p:nvPr>
            <p:ph idx="2" type="body"/>
          </p:nvPr>
        </p:nvSpPr>
        <p:spPr>
          <a:xfrm>
            <a:off x="836676" y="2662438"/>
            <a:ext cx="2846070" cy="1645527"/>
          </a:xfrm>
          <a:prstGeom prst="rect">
            <a:avLst/>
          </a:prstGeom>
          <a:noFill/>
          <a:ln>
            <a:noFill/>
          </a:ln>
        </p:spPr>
        <p:txBody>
          <a:bodyPr anchorCtr="1" anchor="t" bIns="34275" lIns="68575" spcFirstLastPara="1" rIns="68575" wrap="square" tIns="34275">
            <a:normAutofit/>
          </a:bodyPr>
          <a:lstStyle>
            <a:lvl1pPr indent="-228600" lvl="0" marL="457200" algn="ctr">
              <a:lnSpc>
                <a:spcPct val="100000"/>
              </a:lnSpc>
              <a:spcBef>
                <a:spcPts val="800"/>
              </a:spcBef>
              <a:spcAft>
                <a:spcPts val="0"/>
              </a:spcAft>
              <a:buSzPts val="1100"/>
              <a:buNone/>
              <a:defRPr sz="1100">
                <a:solidFill>
                  <a:srgbClr val="FFFFFF"/>
                </a:solidFill>
              </a:defRPr>
            </a:lvl1pPr>
            <a:lvl2pPr indent="-228600" lvl="1" marL="914400" algn="l">
              <a:lnSpc>
                <a:spcPct val="100000"/>
              </a:lnSpc>
              <a:spcBef>
                <a:spcPts val="800"/>
              </a:spcBef>
              <a:spcAft>
                <a:spcPts val="0"/>
              </a:spcAft>
              <a:buSzPts val="1100"/>
              <a:buNone/>
              <a:defRPr sz="1100"/>
            </a:lvl2pPr>
            <a:lvl3pPr indent="-228600" lvl="2" marL="1371600" algn="l">
              <a:lnSpc>
                <a:spcPct val="100000"/>
              </a:lnSpc>
              <a:spcBef>
                <a:spcPts val="800"/>
              </a:spcBef>
              <a:spcAft>
                <a:spcPts val="0"/>
              </a:spcAft>
              <a:buSzPts val="900"/>
              <a:buNone/>
              <a:defRPr sz="900"/>
            </a:lvl3pPr>
            <a:lvl4pPr indent="-228600" lvl="3" marL="1828800" algn="l">
              <a:lnSpc>
                <a:spcPct val="100000"/>
              </a:lnSpc>
              <a:spcBef>
                <a:spcPts val="800"/>
              </a:spcBef>
              <a:spcAft>
                <a:spcPts val="0"/>
              </a:spcAft>
              <a:buSzPts val="800"/>
              <a:buNone/>
              <a:defRPr sz="800"/>
            </a:lvl4pPr>
            <a:lvl5pPr indent="-228600" lvl="4" marL="2286000" algn="l">
              <a:lnSpc>
                <a:spcPct val="100000"/>
              </a:lnSpc>
              <a:spcBef>
                <a:spcPts val="800"/>
              </a:spcBef>
              <a:spcAft>
                <a:spcPts val="0"/>
              </a:spcAft>
              <a:buSzPts val="800"/>
              <a:buNone/>
              <a:defRPr sz="800"/>
            </a:lvl5pPr>
            <a:lvl6pPr indent="-228600" lvl="5" marL="2743200" algn="l">
              <a:lnSpc>
                <a:spcPct val="100000"/>
              </a:lnSpc>
              <a:spcBef>
                <a:spcPts val="800"/>
              </a:spcBef>
              <a:spcAft>
                <a:spcPts val="0"/>
              </a:spcAft>
              <a:buSzPts val="800"/>
              <a:buNone/>
              <a:defRPr sz="800"/>
            </a:lvl6pPr>
            <a:lvl7pPr indent="-228600" lvl="6" marL="3200400" algn="l">
              <a:lnSpc>
                <a:spcPct val="100000"/>
              </a:lnSpc>
              <a:spcBef>
                <a:spcPts val="800"/>
              </a:spcBef>
              <a:spcAft>
                <a:spcPts val="0"/>
              </a:spcAft>
              <a:buSzPts val="800"/>
              <a:buNone/>
              <a:defRPr sz="800"/>
            </a:lvl7pPr>
            <a:lvl8pPr indent="-228600" lvl="7" marL="3657600" algn="l">
              <a:lnSpc>
                <a:spcPct val="100000"/>
              </a:lnSpc>
              <a:spcBef>
                <a:spcPts val="800"/>
              </a:spcBef>
              <a:spcAft>
                <a:spcPts val="0"/>
              </a:spcAft>
              <a:buSzPts val="800"/>
              <a:buNone/>
              <a:defRPr sz="800"/>
            </a:lvl8pPr>
            <a:lvl9pPr indent="-228600" lvl="8" marL="4114800" algn="l">
              <a:lnSpc>
                <a:spcPct val="100000"/>
              </a:lnSpc>
              <a:spcBef>
                <a:spcPts val="800"/>
              </a:spcBef>
              <a:spcAft>
                <a:spcPts val="0"/>
              </a:spcAft>
              <a:buSzPts val="800"/>
              <a:buNone/>
              <a:defRPr sz="800"/>
            </a:lvl9pPr>
          </a:lstStyle>
          <a:p/>
        </p:txBody>
      </p:sp>
      <p:sp>
        <p:nvSpPr>
          <p:cNvPr id="430" name="Google Shape;430;p39"/>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39"/>
          <p:cNvSpPr txBox="1"/>
          <p:nvPr>
            <p:ph idx="11" type="ftr"/>
          </p:nvPr>
        </p:nvSpPr>
        <p:spPr>
          <a:xfrm>
            <a:off x="603504" y="4677156"/>
            <a:ext cx="3843598"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2" name="Google Shape;432;p39"/>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3" name="Shape 433"/>
        <p:cNvGrpSpPr/>
        <p:nvPr/>
      </p:nvGrpSpPr>
      <p:grpSpPr>
        <a:xfrm>
          <a:off x="0" y="0"/>
          <a:ext cx="0" cy="0"/>
          <a:chOff x="0" y="0"/>
          <a:chExt cx="0" cy="0"/>
        </a:xfrm>
      </p:grpSpPr>
      <p:sp>
        <p:nvSpPr>
          <p:cNvPr id="434" name="Google Shape;434;p40"/>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5" name="Google Shape;435;p40"/>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6" name="Google Shape;436;p40"/>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437" name="Shape 437"/>
        <p:cNvGrpSpPr/>
        <p:nvPr/>
      </p:nvGrpSpPr>
      <p:grpSpPr>
        <a:xfrm>
          <a:off x="0" y="0"/>
          <a:ext cx="0" cy="0"/>
          <a:chOff x="0" y="0"/>
          <a:chExt cx="0" cy="0"/>
        </a:xfrm>
      </p:grpSpPr>
      <p:sp>
        <p:nvSpPr>
          <p:cNvPr id="438" name="Google Shape;438;p41"/>
          <p:cNvSpPr txBox="1"/>
          <p:nvPr>
            <p:ph type="ctr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37150" lIns="205725" spcFirstLastPara="1" rIns="205725" wrap="square" tIns="137150">
            <a:normAutofit/>
          </a:bodyPr>
          <a:lstStyle>
            <a:lvl1pPr lvl="0" algn="ctr">
              <a:lnSpc>
                <a:spcPct val="90000"/>
              </a:lnSpc>
              <a:spcBef>
                <a:spcPts val="0"/>
              </a:spcBef>
              <a:spcAft>
                <a:spcPts val="0"/>
              </a:spcAft>
              <a:buClr>
                <a:srgbClr val="262626"/>
              </a:buClr>
              <a:buSzPts val="2900"/>
              <a:buFont typeface="Gill Sans"/>
              <a:buNone/>
              <a:defRPr sz="29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9" name="Google Shape;439;p41"/>
          <p:cNvSpPr txBox="1"/>
          <p:nvPr>
            <p:ph idx="1" type="subTitle"/>
          </p:nvPr>
        </p:nvSpPr>
        <p:spPr>
          <a:xfrm>
            <a:off x="2021395" y="3264408"/>
            <a:ext cx="5101209" cy="929921"/>
          </a:xfrm>
          <a:prstGeom prst="rect">
            <a:avLst/>
          </a:prstGeom>
          <a:noFill/>
          <a:ln>
            <a:noFill/>
          </a:ln>
        </p:spPr>
        <p:txBody>
          <a:bodyPr anchorCtr="0" anchor="t" bIns="34275" lIns="68575" spcFirstLastPara="1" rIns="68575" wrap="square" tIns="34275">
            <a:normAutofit/>
          </a:bodyPr>
          <a:lstStyle>
            <a:lvl1pPr lvl="0" algn="ctr">
              <a:lnSpc>
                <a:spcPct val="100000"/>
              </a:lnSpc>
              <a:spcBef>
                <a:spcPts val="800"/>
              </a:spcBef>
              <a:spcAft>
                <a:spcPts val="0"/>
              </a:spcAft>
              <a:buSzPts val="1500"/>
              <a:buNone/>
              <a:defRPr sz="1500">
                <a:solidFill>
                  <a:srgbClr val="FEFEFE"/>
                </a:solidFill>
              </a:defRPr>
            </a:lvl1pPr>
            <a:lvl2pPr lvl="1" algn="ctr">
              <a:lnSpc>
                <a:spcPct val="100000"/>
              </a:lnSpc>
              <a:spcBef>
                <a:spcPts val="800"/>
              </a:spcBef>
              <a:spcAft>
                <a:spcPts val="0"/>
              </a:spcAft>
              <a:buSzPts val="1500"/>
              <a:buNone/>
              <a:defRPr sz="1500"/>
            </a:lvl2pPr>
            <a:lvl3pPr lvl="2" algn="ctr">
              <a:lnSpc>
                <a:spcPct val="100000"/>
              </a:lnSpc>
              <a:spcBef>
                <a:spcPts val="800"/>
              </a:spcBef>
              <a:spcAft>
                <a:spcPts val="0"/>
              </a:spcAft>
              <a:buSzPts val="1400"/>
              <a:buNone/>
              <a:defRPr sz="1400"/>
            </a:lvl3pPr>
            <a:lvl4pPr lvl="3" algn="ctr">
              <a:lnSpc>
                <a:spcPct val="100000"/>
              </a:lnSpc>
              <a:spcBef>
                <a:spcPts val="800"/>
              </a:spcBef>
              <a:spcAft>
                <a:spcPts val="0"/>
              </a:spcAft>
              <a:buSzPts val="1200"/>
              <a:buNone/>
              <a:defRPr sz="1200"/>
            </a:lvl4pPr>
            <a:lvl5pPr lvl="4" algn="ctr">
              <a:lnSpc>
                <a:spcPct val="100000"/>
              </a:lnSpc>
              <a:spcBef>
                <a:spcPts val="800"/>
              </a:spcBef>
              <a:spcAft>
                <a:spcPts val="0"/>
              </a:spcAft>
              <a:buSzPts val="1200"/>
              <a:buNone/>
              <a:defRPr sz="1200"/>
            </a:lvl5pPr>
            <a:lvl6pPr lvl="5" algn="ctr">
              <a:lnSpc>
                <a:spcPct val="100000"/>
              </a:lnSpc>
              <a:spcBef>
                <a:spcPts val="800"/>
              </a:spcBef>
              <a:spcAft>
                <a:spcPts val="0"/>
              </a:spcAft>
              <a:buSzPts val="1200"/>
              <a:buNone/>
              <a:defRPr sz="1200"/>
            </a:lvl6pPr>
            <a:lvl7pPr lvl="6" algn="ctr">
              <a:lnSpc>
                <a:spcPct val="100000"/>
              </a:lnSpc>
              <a:spcBef>
                <a:spcPts val="800"/>
              </a:spcBef>
              <a:spcAft>
                <a:spcPts val="0"/>
              </a:spcAft>
              <a:buSzPts val="1200"/>
              <a:buNone/>
              <a:defRPr sz="1200"/>
            </a:lvl7pPr>
            <a:lvl8pPr lvl="7" algn="ctr">
              <a:lnSpc>
                <a:spcPct val="100000"/>
              </a:lnSpc>
              <a:spcBef>
                <a:spcPts val="800"/>
              </a:spcBef>
              <a:spcAft>
                <a:spcPts val="0"/>
              </a:spcAft>
              <a:buSzPts val="1200"/>
              <a:buNone/>
              <a:defRPr sz="1200"/>
            </a:lvl8pPr>
            <a:lvl9pPr lvl="8" algn="ctr">
              <a:lnSpc>
                <a:spcPct val="100000"/>
              </a:lnSpc>
              <a:spcBef>
                <a:spcPts val="800"/>
              </a:spcBef>
              <a:spcAft>
                <a:spcPts val="0"/>
              </a:spcAft>
              <a:buSzPts val="1200"/>
              <a:buNone/>
              <a:defRPr sz="1200"/>
            </a:lvl9pPr>
          </a:lstStyle>
          <a:p/>
        </p:txBody>
      </p:sp>
      <p:sp>
        <p:nvSpPr>
          <p:cNvPr id="440" name="Google Shape;440;p41"/>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1" name="Google Shape;441;p41"/>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2" name="Google Shape;442;p41"/>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443" name="Shape 443"/>
        <p:cNvGrpSpPr/>
        <p:nvPr/>
      </p:nvGrpSpPr>
      <p:grpSpPr>
        <a:xfrm>
          <a:off x="0" y="0"/>
          <a:ext cx="0" cy="0"/>
          <a:chOff x="0" y="0"/>
          <a:chExt cx="0" cy="0"/>
        </a:xfrm>
      </p:grpSpPr>
      <p:sp>
        <p:nvSpPr>
          <p:cNvPr id="444" name="Google Shape;444;p42"/>
          <p:cNvSpPr txBox="1"/>
          <p:nvPr>
            <p:ph type="title"/>
          </p:nvPr>
        </p:nvSpPr>
        <p:spPr>
          <a:xfrm>
            <a:off x="1200150" y="1790058"/>
            <a:ext cx="6743700" cy="123444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37150" lIns="205725" spcFirstLastPara="1" rIns="205725" wrap="square" tIns="137150">
            <a:normAutofit/>
          </a:bodyPr>
          <a:lstStyle>
            <a:lvl1pPr lvl="0" algn="ctr">
              <a:lnSpc>
                <a:spcPct val="90000"/>
              </a:lnSpc>
              <a:spcBef>
                <a:spcPts val="0"/>
              </a:spcBef>
              <a:spcAft>
                <a:spcPts val="0"/>
              </a:spcAft>
              <a:buClr>
                <a:srgbClr val="262626"/>
              </a:buClr>
              <a:buSzPts val="2900"/>
              <a:buFont typeface="Gill Sans"/>
              <a:buNone/>
              <a:defRPr sz="29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5" name="Google Shape;445;p42"/>
          <p:cNvSpPr txBox="1"/>
          <p:nvPr>
            <p:ph idx="1" type="body"/>
          </p:nvPr>
        </p:nvSpPr>
        <p:spPr>
          <a:xfrm>
            <a:off x="2021395" y="3264349"/>
            <a:ext cx="5101209" cy="948812"/>
          </a:xfrm>
          <a:prstGeom prst="rect">
            <a:avLst/>
          </a:prstGeom>
          <a:noFill/>
          <a:ln>
            <a:noFill/>
          </a:ln>
        </p:spPr>
        <p:txBody>
          <a:bodyPr anchorCtr="1" anchor="t" bIns="34275" lIns="68575" spcFirstLastPara="1" rIns="68575" wrap="square" tIns="34275">
            <a:normAutofit/>
          </a:bodyPr>
          <a:lstStyle>
            <a:lvl1pPr indent="-228600" lvl="0" marL="457200" algn="l">
              <a:lnSpc>
                <a:spcPct val="100000"/>
              </a:lnSpc>
              <a:spcBef>
                <a:spcPts val="800"/>
              </a:spcBef>
              <a:spcAft>
                <a:spcPts val="0"/>
              </a:spcAft>
              <a:buSzPts val="1500"/>
              <a:buNone/>
              <a:defRPr sz="1500">
                <a:solidFill>
                  <a:schemeClr val="lt1"/>
                </a:solidFill>
              </a:defRPr>
            </a:lvl1pPr>
            <a:lvl2pPr indent="-228600" lvl="1" marL="914400" algn="l">
              <a:lnSpc>
                <a:spcPct val="100000"/>
              </a:lnSpc>
              <a:spcBef>
                <a:spcPts val="800"/>
              </a:spcBef>
              <a:spcAft>
                <a:spcPts val="0"/>
              </a:spcAft>
              <a:buSzPts val="1500"/>
              <a:buNone/>
              <a:defRPr sz="1500">
                <a:solidFill>
                  <a:schemeClr val="lt1"/>
                </a:solidFill>
              </a:defRPr>
            </a:lvl2pPr>
            <a:lvl3pPr indent="-228600" lvl="2" marL="1371600" algn="l">
              <a:lnSpc>
                <a:spcPct val="100000"/>
              </a:lnSpc>
              <a:spcBef>
                <a:spcPts val="800"/>
              </a:spcBef>
              <a:spcAft>
                <a:spcPts val="0"/>
              </a:spcAft>
              <a:buSzPts val="1400"/>
              <a:buNone/>
              <a:defRPr sz="1400">
                <a:solidFill>
                  <a:schemeClr val="lt1"/>
                </a:solidFill>
              </a:defRPr>
            </a:lvl3pPr>
            <a:lvl4pPr indent="-228600" lvl="3" marL="1828800" algn="l">
              <a:lnSpc>
                <a:spcPct val="100000"/>
              </a:lnSpc>
              <a:spcBef>
                <a:spcPts val="800"/>
              </a:spcBef>
              <a:spcAft>
                <a:spcPts val="0"/>
              </a:spcAft>
              <a:buSzPts val="1200"/>
              <a:buNone/>
              <a:defRPr sz="1200">
                <a:solidFill>
                  <a:schemeClr val="lt1"/>
                </a:solidFill>
              </a:defRPr>
            </a:lvl4pPr>
            <a:lvl5pPr indent="-228600" lvl="4" marL="2286000" algn="l">
              <a:lnSpc>
                <a:spcPct val="100000"/>
              </a:lnSpc>
              <a:spcBef>
                <a:spcPts val="800"/>
              </a:spcBef>
              <a:spcAft>
                <a:spcPts val="0"/>
              </a:spcAft>
              <a:buSzPts val="1200"/>
              <a:buNone/>
              <a:defRPr sz="1200">
                <a:solidFill>
                  <a:schemeClr val="lt1"/>
                </a:solidFill>
              </a:defRPr>
            </a:lvl5pPr>
            <a:lvl6pPr indent="-228600" lvl="5" marL="2743200" algn="l">
              <a:lnSpc>
                <a:spcPct val="100000"/>
              </a:lnSpc>
              <a:spcBef>
                <a:spcPts val="800"/>
              </a:spcBef>
              <a:spcAft>
                <a:spcPts val="0"/>
              </a:spcAft>
              <a:buSzPts val="1200"/>
              <a:buNone/>
              <a:defRPr sz="1200">
                <a:solidFill>
                  <a:schemeClr val="lt1"/>
                </a:solidFill>
              </a:defRPr>
            </a:lvl6pPr>
            <a:lvl7pPr indent="-228600" lvl="6" marL="3200400" algn="l">
              <a:lnSpc>
                <a:spcPct val="100000"/>
              </a:lnSpc>
              <a:spcBef>
                <a:spcPts val="800"/>
              </a:spcBef>
              <a:spcAft>
                <a:spcPts val="0"/>
              </a:spcAft>
              <a:buSzPts val="1200"/>
              <a:buNone/>
              <a:defRPr sz="1200">
                <a:solidFill>
                  <a:schemeClr val="lt1"/>
                </a:solidFill>
              </a:defRPr>
            </a:lvl7pPr>
            <a:lvl8pPr indent="-228600" lvl="7" marL="3657600" algn="l">
              <a:lnSpc>
                <a:spcPct val="100000"/>
              </a:lnSpc>
              <a:spcBef>
                <a:spcPts val="800"/>
              </a:spcBef>
              <a:spcAft>
                <a:spcPts val="0"/>
              </a:spcAft>
              <a:buSzPts val="1200"/>
              <a:buNone/>
              <a:defRPr sz="1200">
                <a:solidFill>
                  <a:schemeClr val="lt1"/>
                </a:solidFill>
              </a:defRPr>
            </a:lvl8pPr>
            <a:lvl9pPr indent="-228600" lvl="8" marL="4114800" algn="l">
              <a:lnSpc>
                <a:spcPct val="100000"/>
              </a:lnSpc>
              <a:spcBef>
                <a:spcPts val="800"/>
              </a:spcBef>
              <a:spcAft>
                <a:spcPts val="0"/>
              </a:spcAft>
              <a:buSzPts val="1200"/>
              <a:buNone/>
              <a:defRPr sz="1200">
                <a:solidFill>
                  <a:schemeClr val="lt1"/>
                </a:solidFill>
              </a:defRPr>
            </a:lvl9pPr>
          </a:lstStyle>
          <a:p/>
        </p:txBody>
      </p:sp>
      <p:sp>
        <p:nvSpPr>
          <p:cNvPr id="446" name="Google Shape;446;p42"/>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7" name="Google Shape;447;p42"/>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42"/>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9" name="Shape 449"/>
        <p:cNvGrpSpPr/>
        <p:nvPr/>
      </p:nvGrpSpPr>
      <p:grpSpPr>
        <a:xfrm>
          <a:off x="0" y="0"/>
          <a:ext cx="0" cy="0"/>
          <a:chOff x="0" y="0"/>
          <a:chExt cx="0" cy="0"/>
        </a:xfrm>
      </p:grpSpPr>
      <p:sp>
        <p:nvSpPr>
          <p:cNvPr id="450" name="Google Shape;450;p43"/>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 name="Google Shape;451;p43"/>
          <p:cNvSpPr txBox="1"/>
          <p:nvPr>
            <p:ph idx="1" type="body"/>
          </p:nvPr>
        </p:nvSpPr>
        <p:spPr>
          <a:xfrm>
            <a:off x="1186434" y="1978533"/>
            <a:ext cx="3203828" cy="2326486"/>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52" name="Google Shape;452;p43"/>
          <p:cNvSpPr txBox="1"/>
          <p:nvPr>
            <p:ph idx="2" type="body"/>
          </p:nvPr>
        </p:nvSpPr>
        <p:spPr>
          <a:xfrm>
            <a:off x="4753736" y="1978533"/>
            <a:ext cx="3202685" cy="2326486"/>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53" name="Google Shape;453;p43"/>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43"/>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43"/>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6" name="Shape 456"/>
        <p:cNvGrpSpPr/>
        <p:nvPr/>
      </p:nvGrpSpPr>
      <p:grpSpPr>
        <a:xfrm>
          <a:off x="0" y="0"/>
          <a:ext cx="0" cy="0"/>
          <a:chOff x="0" y="0"/>
          <a:chExt cx="0" cy="0"/>
        </a:xfrm>
      </p:grpSpPr>
      <p:sp>
        <p:nvSpPr>
          <p:cNvPr id="457" name="Google Shape;457;p44"/>
          <p:cNvSpPr txBox="1"/>
          <p:nvPr>
            <p:ph idx="1" type="body"/>
          </p:nvPr>
        </p:nvSpPr>
        <p:spPr>
          <a:xfrm>
            <a:off x="1187577" y="1735075"/>
            <a:ext cx="3202686" cy="528065"/>
          </a:xfrm>
          <a:prstGeom prst="rect">
            <a:avLst/>
          </a:prstGeom>
          <a:noFill/>
          <a:ln>
            <a:noFill/>
          </a:ln>
        </p:spPr>
        <p:txBody>
          <a:bodyPr anchorCtr="1" anchor="b" bIns="34275" lIns="68575" spcFirstLastPara="1" rIns="68575" wrap="square" tIns="34275">
            <a:normAutofit/>
          </a:bodyPr>
          <a:lstStyle>
            <a:lvl1pPr indent="-228600" lvl="0" marL="457200" algn="ctr">
              <a:lnSpc>
                <a:spcPct val="100000"/>
              </a:lnSpc>
              <a:spcBef>
                <a:spcPts val="800"/>
              </a:spcBef>
              <a:spcAft>
                <a:spcPts val="0"/>
              </a:spcAft>
              <a:buSzPts val="1400"/>
              <a:buNone/>
              <a:defRPr b="0" sz="1400" cap="none">
                <a:solidFill>
                  <a:srgbClr val="6B8890"/>
                </a:solidFill>
              </a:defRPr>
            </a:lvl1pPr>
            <a:lvl2pPr indent="-228600" lvl="1" marL="914400" algn="l">
              <a:lnSpc>
                <a:spcPct val="100000"/>
              </a:lnSpc>
              <a:spcBef>
                <a:spcPts val="800"/>
              </a:spcBef>
              <a:spcAft>
                <a:spcPts val="0"/>
              </a:spcAft>
              <a:buSzPts val="1400"/>
              <a:buNone/>
              <a:defRPr b="1" sz="14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458" name="Google Shape;458;p44"/>
          <p:cNvSpPr txBox="1"/>
          <p:nvPr>
            <p:ph idx="2" type="body"/>
          </p:nvPr>
        </p:nvSpPr>
        <p:spPr>
          <a:xfrm>
            <a:off x="1187577" y="2357438"/>
            <a:ext cx="3202686" cy="1947582"/>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59" name="Google Shape;459;p44"/>
          <p:cNvSpPr txBox="1"/>
          <p:nvPr>
            <p:ph idx="3" type="body"/>
          </p:nvPr>
        </p:nvSpPr>
        <p:spPr>
          <a:xfrm>
            <a:off x="4753737" y="2357438"/>
            <a:ext cx="3190113" cy="1947582"/>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04800" lvl="4" marL="2286000" algn="l">
              <a:lnSpc>
                <a:spcPct val="100000"/>
              </a:lnSpc>
              <a:spcBef>
                <a:spcPts val="800"/>
              </a:spcBef>
              <a:spcAft>
                <a:spcPts val="0"/>
              </a:spcAft>
              <a:buSzPts val="12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60" name="Google Shape;460;p44"/>
          <p:cNvSpPr txBox="1"/>
          <p:nvPr>
            <p:ph idx="4" type="body"/>
          </p:nvPr>
        </p:nvSpPr>
        <p:spPr>
          <a:xfrm>
            <a:off x="4753737" y="1735075"/>
            <a:ext cx="3202686" cy="528065"/>
          </a:xfrm>
          <a:prstGeom prst="rect">
            <a:avLst/>
          </a:prstGeom>
          <a:noFill/>
          <a:ln>
            <a:noFill/>
          </a:ln>
        </p:spPr>
        <p:txBody>
          <a:bodyPr anchorCtr="1" anchor="b" bIns="34275" lIns="68575" spcFirstLastPara="1" rIns="68575" wrap="square" tIns="34275">
            <a:normAutofit/>
          </a:bodyPr>
          <a:lstStyle>
            <a:lvl1pPr indent="-228600" lvl="0" marL="457200" algn="ctr">
              <a:lnSpc>
                <a:spcPct val="100000"/>
              </a:lnSpc>
              <a:spcBef>
                <a:spcPts val="800"/>
              </a:spcBef>
              <a:spcAft>
                <a:spcPts val="0"/>
              </a:spcAft>
              <a:buSzPts val="1400"/>
              <a:buNone/>
              <a:defRPr b="0" sz="1400" cap="none">
                <a:solidFill>
                  <a:srgbClr val="6B8890"/>
                </a:solidFill>
              </a:defRPr>
            </a:lvl1pPr>
            <a:lvl2pPr indent="-228600" lvl="1" marL="914400" algn="l">
              <a:lnSpc>
                <a:spcPct val="100000"/>
              </a:lnSpc>
              <a:spcBef>
                <a:spcPts val="800"/>
              </a:spcBef>
              <a:spcAft>
                <a:spcPts val="0"/>
              </a:spcAft>
              <a:buSzPts val="1400"/>
              <a:buNone/>
              <a:defRPr b="1" sz="1400"/>
            </a:lvl2pPr>
            <a:lvl3pPr indent="-228600" lvl="2" marL="1371600" algn="l">
              <a:lnSpc>
                <a:spcPct val="100000"/>
              </a:lnSpc>
              <a:spcBef>
                <a:spcPts val="800"/>
              </a:spcBef>
              <a:spcAft>
                <a:spcPts val="0"/>
              </a:spcAft>
              <a:buSzPts val="1400"/>
              <a:buNone/>
              <a:defRPr b="1" sz="1400"/>
            </a:lvl3pPr>
            <a:lvl4pPr indent="-228600" lvl="3" marL="1828800" algn="l">
              <a:lnSpc>
                <a:spcPct val="100000"/>
              </a:lnSpc>
              <a:spcBef>
                <a:spcPts val="800"/>
              </a:spcBef>
              <a:spcAft>
                <a:spcPts val="0"/>
              </a:spcAft>
              <a:buSzPts val="1200"/>
              <a:buNone/>
              <a:defRPr b="1" sz="1200"/>
            </a:lvl4pPr>
            <a:lvl5pPr indent="-228600" lvl="4" marL="2286000" algn="l">
              <a:lnSpc>
                <a:spcPct val="100000"/>
              </a:lnSpc>
              <a:spcBef>
                <a:spcPts val="800"/>
              </a:spcBef>
              <a:spcAft>
                <a:spcPts val="0"/>
              </a:spcAft>
              <a:buSzPts val="1200"/>
              <a:buNone/>
              <a:defRPr b="1" sz="1200"/>
            </a:lvl5pPr>
            <a:lvl6pPr indent="-228600" lvl="5" marL="2743200" algn="l">
              <a:lnSpc>
                <a:spcPct val="100000"/>
              </a:lnSpc>
              <a:spcBef>
                <a:spcPts val="800"/>
              </a:spcBef>
              <a:spcAft>
                <a:spcPts val="0"/>
              </a:spcAft>
              <a:buSzPts val="1200"/>
              <a:buNone/>
              <a:defRPr b="1" sz="1200"/>
            </a:lvl6pPr>
            <a:lvl7pPr indent="-228600" lvl="6" marL="3200400" algn="l">
              <a:lnSpc>
                <a:spcPct val="100000"/>
              </a:lnSpc>
              <a:spcBef>
                <a:spcPts val="800"/>
              </a:spcBef>
              <a:spcAft>
                <a:spcPts val="0"/>
              </a:spcAft>
              <a:buSzPts val="1200"/>
              <a:buNone/>
              <a:defRPr b="1" sz="1200"/>
            </a:lvl7pPr>
            <a:lvl8pPr indent="-228600" lvl="7" marL="3657600" algn="l">
              <a:lnSpc>
                <a:spcPct val="100000"/>
              </a:lnSpc>
              <a:spcBef>
                <a:spcPts val="800"/>
              </a:spcBef>
              <a:spcAft>
                <a:spcPts val="0"/>
              </a:spcAft>
              <a:buSzPts val="1200"/>
              <a:buNone/>
              <a:defRPr b="1" sz="1200"/>
            </a:lvl8pPr>
            <a:lvl9pPr indent="-228600" lvl="8" marL="4114800" algn="l">
              <a:lnSpc>
                <a:spcPct val="100000"/>
              </a:lnSpc>
              <a:spcBef>
                <a:spcPts val="800"/>
              </a:spcBef>
              <a:spcAft>
                <a:spcPts val="0"/>
              </a:spcAft>
              <a:buSzPts val="1200"/>
              <a:buNone/>
              <a:defRPr b="1" sz="1200"/>
            </a:lvl9pPr>
          </a:lstStyle>
          <a:p/>
        </p:txBody>
      </p:sp>
      <p:sp>
        <p:nvSpPr>
          <p:cNvPr id="461" name="Google Shape;461;p44"/>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2" name="Google Shape;462;p44"/>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3" name="Google Shape;463;p44"/>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464" name="Google Shape;464;p44"/>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5" name="Shape 465"/>
        <p:cNvGrpSpPr/>
        <p:nvPr/>
      </p:nvGrpSpPr>
      <p:grpSpPr>
        <a:xfrm>
          <a:off x="0" y="0"/>
          <a:ext cx="0" cy="0"/>
          <a:chOff x="0" y="0"/>
          <a:chExt cx="0" cy="0"/>
        </a:xfrm>
      </p:grpSpPr>
      <p:sp>
        <p:nvSpPr>
          <p:cNvPr id="466" name="Google Shape;466;p45"/>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7" name="Google Shape;467;p45"/>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8" name="Google Shape;468;p45"/>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9" name="Google Shape;469;p45"/>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0" name="Shape 470"/>
        <p:cNvGrpSpPr/>
        <p:nvPr/>
      </p:nvGrpSpPr>
      <p:grpSpPr>
        <a:xfrm>
          <a:off x="0" y="0"/>
          <a:ext cx="0" cy="0"/>
          <a:chOff x="0" y="0"/>
          <a:chExt cx="0" cy="0"/>
        </a:xfrm>
      </p:grpSpPr>
      <p:sp>
        <p:nvSpPr>
          <p:cNvPr id="471" name="Google Shape;471;p46"/>
          <p:cNvSpPr/>
          <p:nvPr/>
        </p:nvSpPr>
        <p:spPr>
          <a:xfrm>
            <a:off x="0" y="0"/>
            <a:ext cx="4571999" cy="51435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46"/>
          <p:cNvSpPr txBox="1"/>
          <p:nvPr>
            <p:ph type="title"/>
          </p:nvPr>
        </p:nvSpPr>
        <p:spPr>
          <a:xfrm>
            <a:off x="606392" y="1682871"/>
            <a:ext cx="3371248" cy="85098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37150" lIns="137150" spcFirstLastPara="1" rIns="137150" wrap="square" tIns="137150">
            <a:noAutofit/>
          </a:bodyPr>
          <a:lstStyle>
            <a:lvl1pPr lvl="0" algn="ctr">
              <a:lnSpc>
                <a:spcPct val="90000"/>
              </a:lnSpc>
              <a:spcBef>
                <a:spcPts val="0"/>
              </a:spcBef>
              <a:spcAft>
                <a:spcPts val="0"/>
              </a:spcAft>
              <a:buClr>
                <a:srgbClr val="262626"/>
              </a:buClr>
              <a:buSzPts val="1700"/>
              <a:buFont typeface="Gill Sans"/>
              <a:buNone/>
              <a:defRPr sz="1700">
                <a:solidFill>
                  <a:srgbClr val="26262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3" name="Google Shape;473;p46"/>
          <p:cNvSpPr/>
          <p:nvPr>
            <p:ph idx="2" type="pic"/>
          </p:nvPr>
        </p:nvSpPr>
        <p:spPr>
          <a:xfrm>
            <a:off x="4571999" y="0"/>
            <a:ext cx="4576573" cy="5143500"/>
          </a:xfrm>
          <a:prstGeom prst="rect">
            <a:avLst/>
          </a:prstGeom>
          <a:solidFill>
            <a:srgbClr val="BFBFBF"/>
          </a:solidFill>
          <a:ln>
            <a:noFill/>
          </a:ln>
        </p:spPr>
      </p:sp>
      <p:sp>
        <p:nvSpPr>
          <p:cNvPr id="474" name="Google Shape;474;p46"/>
          <p:cNvSpPr txBox="1"/>
          <p:nvPr>
            <p:ph idx="1" type="body"/>
          </p:nvPr>
        </p:nvSpPr>
        <p:spPr>
          <a:xfrm>
            <a:off x="836676" y="2662438"/>
            <a:ext cx="2846070" cy="1645528"/>
          </a:xfrm>
          <a:prstGeom prst="rect">
            <a:avLst/>
          </a:prstGeom>
          <a:noFill/>
          <a:ln>
            <a:noFill/>
          </a:ln>
        </p:spPr>
        <p:txBody>
          <a:bodyPr anchorCtr="1" anchor="t" bIns="34275" lIns="68575" spcFirstLastPara="1" rIns="68575" wrap="square" tIns="34275">
            <a:normAutofit/>
          </a:bodyPr>
          <a:lstStyle>
            <a:lvl1pPr indent="-228600" lvl="0" marL="457200" algn="ctr">
              <a:lnSpc>
                <a:spcPct val="100000"/>
              </a:lnSpc>
              <a:spcBef>
                <a:spcPts val="800"/>
              </a:spcBef>
              <a:spcAft>
                <a:spcPts val="0"/>
              </a:spcAft>
              <a:buSzPts val="1100"/>
              <a:buNone/>
              <a:defRPr sz="1100">
                <a:solidFill>
                  <a:srgbClr val="FFFFFF"/>
                </a:solidFill>
              </a:defRPr>
            </a:lvl1pPr>
            <a:lvl2pPr indent="-228600" lvl="1" marL="914400" algn="l">
              <a:lnSpc>
                <a:spcPct val="100000"/>
              </a:lnSpc>
              <a:spcBef>
                <a:spcPts val="800"/>
              </a:spcBef>
              <a:spcAft>
                <a:spcPts val="0"/>
              </a:spcAft>
              <a:buSzPts val="1100"/>
              <a:buNone/>
              <a:defRPr sz="1100"/>
            </a:lvl2pPr>
            <a:lvl3pPr indent="-228600" lvl="2" marL="1371600" algn="l">
              <a:lnSpc>
                <a:spcPct val="100000"/>
              </a:lnSpc>
              <a:spcBef>
                <a:spcPts val="800"/>
              </a:spcBef>
              <a:spcAft>
                <a:spcPts val="0"/>
              </a:spcAft>
              <a:buSzPts val="900"/>
              <a:buNone/>
              <a:defRPr sz="900"/>
            </a:lvl3pPr>
            <a:lvl4pPr indent="-228600" lvl="3" marL="1828800" algn="l">
              <a:lnSpc>
                <a:spcPct val="100000"/>
              </a:lnSpc>
              <a:spcBef>
                <a:spcPts val="800"/>
              </a:spcBef>
              <a:spcAft>
                <a:spcPts val="0"/>
              </a:spcAft>
              <a:buSzPts val="800"/>
              <a:buNone/>
              <a:defRPr sz="800"/>
            </a:lvl4pPr>
            <a:lvl5pPr indent="-228600" lvl="4" marL="2286000" algn="l">
              <a:lnSpc>
                <a:spcPct val="100000"/>
              </a:lnSpc>
              <a:spcBef>
                <a:spcPts val="800"/>
              </a:spcBef>
              <a:spcAft>
                <a:spcPts val="0"/>
              </a:spcAft>
              <a:buSzPts val="800"/>
              <a:buNone/>
              <a:defRPr sz="800"/>
            </a:lvl5pPr>
            <a:lvl6pPr indent="-228600" lvl="5" marL="2743200" algn="l">
              <a:lnSpc>
                <a:spcPct val="100000"/>
              </a:lnSpc>
              <a:spcBef>
                <a:spcPts val="800"/>
              </a:spcBef>
              <a:spcAft>
                <a:spcPts val="0"/>
              </a:spcAft>
              <a:buSzPts val="800"/>
              <a:buNone/>
              <a:defRPr sz="800"/>
            </a:lvl6pPr>
            <a:lvl7pPr indent="-228600" lvl="6" marL="3200400" algn="l">
              <a:lnSpc>
                <a:spcPct val="100000"/>
              </a:lnSpc>
              <a:spcBef>
                <a:spcPts val="800"/>
              </a:spcBef>
              <a:spcAft>
                <a:spcPts val="0"/>
              </a:spcAft>
              <a:buSzPts val="800"/>
              <a:buNone/>
              <a:defRPr sz="800"/>
            </a:lvl7pPr>
            <a:lvl8pPr indent="-228600" lvl="7" marL="3657600" algn="l">
              <a:lnSpc>
                <a:spcPct val="100000"/>
              </a:lnSpc>
              <a:spcBef>
                <a:spcPts val="800"/>
              </a:spcBef>
              <a:spcAft>
                <a:spcPts val="0"/>
              </a:spcAft>
              <a:buSzPts val="800"/>
              <a:buNone/>
              <a:defRPr sz="800"/>
            </a:lvl8pPr>
            <a:lvl9pPr indent="-228600" lvl="8" marL="4114800" algn="l">
              <a:lnSpc>
                <a:spcPct val="100000"/>
              </a:lnSpc>
              <a:spcBef>
                <a:spcPts val="800"/>
              </a:spcBef>
              <a:spcAft>
                <a:spcPts val="0"/>
              </a:spcAft>
              <a:buSzPts val="800"/>
              <a:buNone/>
              <a:defRPr sz="800"/>
            </a:lvl9pPr>
          </a:lstStyle>
          <a:p/>
        </p:txBody>
      </p:sp>
      <p:sp>
        <p:nvSpPr>
          <p:cNvPr id="475" name="Google Shape;475;p46"/>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6" name="Google Shape;476;p46"/>
          <p:cNvSpPr txBox="1"/>
          <p:nvPr>
            <p:ph idx="11" type="ftr"/>
          </p:nvPr>
        </p:nvSpPr>
        <p:spPr>
          <a:xfrm>
            <a:off x="603504" y="4677156"/>
            <a:ext cx="3843598"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rgbClr val="FFFFFF"/>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7" name="Google Shape;477;p46"/>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78" name="Shape 478"/>
        <p:cNvGrpSpPr/>
        <p:nvPr/>
      </p:nvGrpSpPr>
      <p:grpSpPr>
        <a:xfrm>
          <a:off x="0" y="0"/>
          <a:ext cx="0" cy="0"/>
          <a:chOff x="0" y="0"/>
          <a:chExt cx="0" cy="0"/>
        </a:xfrm>
      </p:grpSpPr>
      <p:sp>
        <p:nvSpPr>
          <p:cNvPr id="479" name="Google Shape;479;p47"/>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0" name="Google Shape;480;p47"/>
          <p:cNvSpPr txBox="1"/>
          <p:nvPr>
            <p:ph idx="1" type="body"/>
          </p:nvPr>
        </p:nvSpPr>
        <p:spPr>
          <a:xfrm rot="5400000">
            <a:off x="3408756" y="243129"/>
            <a:ext cx="2326487" cy="5797296"/>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81" name="Google Shape;481;p47"/>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2" name="Google Shape;482;p47"/>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3" name="Google Shape;483;p47"/>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84" name="Shape 484"/>
        <p:cNvGrpSpPr/>
        <p:nvPr/>
      </p:nvGrpSpPr>
      <p:grpSpPr>
        <a:xfrm>
          <a:off x="0" y="0"/>
          <a:ext cx="0" cy="0"/>
          <a:chOff x="0" y="0"/>
          <a:chExt cx="0" cy="0"/>
        </a:xfrm>
      </p:grpSpPr>
      <p:sp>
        <p:nvSpPr>
          <p:cNvPr id="485" name="Google Shape;485;p48"/>
          <p:cNvSpPr txBox="1"/>
          <p:nvPr>
            <p:ph type="title"/>
          </p:nvPr>
        </p:nvSpPr>
        <p:spPr>
          <a:xfrm rot="5400000">
            <a:off x="5108007" y="2084772"/>
            <a:ext cx="3737610" cy="973956"/>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90000"/>
              </a:lnSpc>
              <a:spcBef>
                <a:spcPts val="0"/>
              </a:spcBef>
              <a:spcAft>
                <a:spcPts val="0"/>
              </a:spcAft>
              <a:buClr>
                <a:srgbClr val="262626"/>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6" name="Google Shape;486;p48"/>
          <p:cNvSpPr txBox="1"/>
          <p:nvPr>
            <p:ph idx="1" type="body"/>
          </p:nvPr>
        </p:nvSpPr>
        <p:spPr>
          <a:xfrm rot="5400000">
            <a:off x="2128980" y="247317"/>
            <a:ext cx="3737610" cy="4648867"/>
          </a:xfrm>
          <a:prstGeom prst="rect">
            <a:avLst/>
          </a:prstGeom>
          <a:noFill/>
          <a:ln>
            <a:noFill/>
          </a:ln>
        </p:spPr>
        <p:txBody>
          <a:bodyPr anchorCtr="0" anchor="t" bIns="34275" lIns="68575" spcFirstLastPara="1" rIns="68575" wrap="square" tIns="34275">
            <a:normAutofit/>
          </a:bodyPr>
          <a:lstStyle>
            <a:lvl1pPr indent="-317500" lvl="0" marL="457200" algn="l">
              <a:lnSpc>
                <a:spcPct val="100000"/>
              </a:lnSpc>
              <a:spcBef>
                <a:spcPts val="800"/>
              </a:spcBef>
              <a:spcAft>
                <a:spcPts val="0"/>
              </a:spcAft>
              <a:buSzPts val="1400"/>
              <a:buChar char="•"/>
              <a:defRPr/>
            </a:lvl1pPr>
            <a:lvl2pPr indent="-317500" lvl="1" marL="914400" algn="l">
              <a:lnSpc>
                <a:spcPct val="100000"/>
              </a:lnSpc>
              <a:spcBef>
                <a:spcPts val="800"/>
              </a:spcBef>
              <a:spcAft>
                <a:spcPts val="0"/>
              </a:spcAft>
              <a:buSzPts val="1400"/>
              <a:buChar char="•"/>
              <a:defRPr/>
            </a:lvl2pPr>
            <a:lvl3pPr indent="-317500" lvl="2" marL="1371600" algn="l">
              <a:lnSpc>
                <a:spcPct val="100000"/>
              </a:lnSpc>
              <a:spcBef>
                <a:spcPts val="800"/>
              </a:spcBef>
              <a:spcAft>
                <a:spcPts val="0"/>
              </a:spcAft>
              <a:buSzPts val="1400"/>
              <a:buChar char="•"/>
              <a:defRPr/>
            </a:lvl3pPr>
            <a:lvl4pPr indent="-317500" lvl="3" marL="1828800" algn="l">
              <a:lnSpc>
                <a:spcPct val="100000"/>
              </a:lnSpc>
              <a:spcBef>
                <a:spcPts val="800"/>
              </a:spcBef>
              <a:spcAft>
                <a:spcPts val="0"/>
              </a:spcAft>
              <a:buSzPts val="1400"/>
              <a:buChar char="•"/>
              <a:defRPr/>
            </a:lvl4pPr>
            <a:lvl5pPr indent="-317500" lvl="4" marL="2286000" algn="l">
              <a:lnSpc>
                <a:spcPct val="100000"/>
              </a:lnSpc>
              <a:spcBef>
                <a:spcPts val="800"/>
              </a:spcBef>
              <a:spcAft>
                <a:spcPts val="0"/>
              </a:spcAft>
              <a:buSzPts val="1400"/>
              <a:buChar char="•"/>
              <a:defRPr/>
            </a:lvl5pPr>
            <a:lvl6pPr indent="-317500" lvl="5" marL="2743200" algn="l">
              <a:lnSpc>
                <a:spcPct val="100000"/>
              </a:lnSpc>
              <a:spcBef>
                <a:spcPts val="800"/>
              </a:spcBef>
              <a:spcAft>
                <a:spcPts val="0"/>
              </a:spcAft>
              <a:buSzPts val="1400"/>
              <a:buChar char="•"/>
              <a:defRPr/>
            </a:lvl6pPr>
            <a:lvl7pPr indent="-317500" lvl="6" marL="3200400" algn="l">
              <a:lnSpc>
                <a:spcPct val="100000"/>
              </a:lnSpc>
              <a:spcBef>
                <a:spcPts val="800"/>
              </a:spcBef>
              <a:spcAft>
                <a:spcPts val="0"/>
              </a:spcAft>
              <a:buSzPts val="1400"/>
              <a:buChar char="•"/>
              <a:defRPr/>
            </a:lvl7pPr>
            <a:lvl8pPr indent="-317500" lvl="7" marL="3657600" algn="l">
              <a:lnSpc>
                <a:spcPct val="100000"/>
              </a:lnSpc>
              <a:spcBef>
                <a:spcPts val="800"/>
              </a:spcBef>
              <a:spcAft>
                <a:spcPts val="0"/>
              </a:spcAft>
              <a:buSzPts val="1400"/>
              <a:buChar char="•"/>
              <a:defRPr/>
            </a:lvl8pPr>
            <a:lvl9pPr indent="-317500" lvl="8" marL="4114800" algn="l">
              <a:lnSpc>
                <a:spcPct val="100000"/>
              </a:lnSpc>
              <a:spcBef>
                <a:spcPts val="800"/>
              </a:spcBef>
              <a:spcAft>
                <a:spcPts val="0"/>
              </a:spcAft>
              <a:buSzPts val="1400"/>
              <a:buChar char="•"/>
              <a:defRPr/>
            </a:lvl9pPr>
          </a:lstStyle>
          <a:p/>
        </p:txBody>
      </p:sp>
      <p:sp>
        <p:nvSpPr>
          <p:cNvPr id="487" name="Google Shape;487;p48"/>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8" name="Google Shape;488;p48"/>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9" name="Google Shape;489;p48"/>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490" name="Shape 490"/>
        <p:cNvGrpSpPr/>
        <p:nvPr/>
      </p:nvGrpSpPr>
      <p:grpSpPr>
        <a:xfrm>
          <a:off x="0" y="0"/>
          <a:ext cx="0" cy="0"/>
          <a:chOff x="0" y="0"/>
          <a:chExt cx="0" cy="0"/>
        </a:xfrm>
      </p:grpSpPr>
      <p:sp>
        <p:nvSpPr>
          <p:cNvPr id="491" name="Google Shape;491;p4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3047975" y="257175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a:off x="-25" y="0"/>
            <a:ext cx="3048000" cy="5143500"/>
          </a:xfrm>
          <a:prstGeom prst="rect">
            <a:avLst/>
          </a:prstGeom>
          <a:solidFill>
            <a:srgbClr val="E060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a:off x="6095975" y="0"/>
            <a:ext cx="3048000" cy="25716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txBox="1"/>
          <p:nvPr>
            <p:ph type="title"/>
          </p:nvPr>
        </p:nvSpPr>
        <p:spPr>
          <a:xfrm>
            <a:off x="326350" y="283350"/>
            <a:ext cx="2395200" cy="4576800"/>
          </a:xfrm>
          <a:prstGeom prst="rect">
            <a:avLst/>
          </a:prstGeom>
          <a:no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algn="ctr">
              <a:lnSpc>
                <a:spcPct val="100000"/>
              </a:lnSpc>
              <a:spcBef>
                <a:spcPts val="0"/>
              </a:spcBef>
              <a:spcAft>
                <a:spcPts val="0"/>
              </a:spcAft>
              <a:buNone/>
              <a:defRPr b="1" sz="2400">
                <a:solidFill>
                  <a:srgbClr val="FFFFFF"/>
                </a:solidFill>
              </a:defRPr>
            </a:lvl1pPr>
            <a:lvl2pPr lvl="1" algn="ctr">
              <a:lnSpc>
                <a:spcPct val="100000"/>
              </a:lnSpc>
              <a:spcBef>
                <a:spcPts val="0"/>
              </a:spcBef>
              <a:spcAft>
                <a:spcPts val="0"/>
              </a:spcAft>
              <a:buNone/>
              <a:defRPr b="1" sz="2400">
                <a:solidFill>
                  <a:srgbClr val="FFFFFF"/>
                </a:solidFill>
              </a:defRPr>
            </a:lvl2pPr>
            <a:lvl3pPr lvl="2" algn="ctr">
              <a:lnSpc>
                <a:spcPct val="100000"/>
              </a:lnSpc>
              <a:spcBef>
                <a:spcPts val="0"/>
              </a:spcBef>
              <a:spcAft>
                <a:spcPts val="0"/>
              </a:spcAft>
              <a:buNone/>
              <a:defRPr b="1" sz="2400">
                <a:solidFill>
                  <a:srgbClr val="FFFFFF"/>
                </a:solidFill>
              </a:defRPr>
            </a:lvl3pPr>
            <a:lvl4pPr lvl="3" algn="ctr">
              <a:lnSpc>
                <a:spcPct val="100000"/>
              </a:lnSpc>
              <a:spcBef>
                <a:spcPts val="0"/>
              </a:spcBef>
              <a:spcAft>
                <a:spcPts val="0"/>
              </a:spcAft>
              <a:buNone/>
              <a:defRPr b="1" sz="2400">
                <a:solidFill>
                  <a:srgbClr val="FFFFFF"/>
                </a:solidFill>
              </a:defRPr>
            </a:lvl4pPr>
            <a:lvl5pPr lvl="4" algn="ctr">
              <a:lnSpc>
                <a:spcPct val="100000"/>
              </a:lnSpc>
              <a:spcBef>
                <a:spcPts val="0"/>
              </a:spcBef>
              <a:spcAft>
                <a:spcPts val="0"/>
              </a:spcAft>
              <a:buNone/>
              <a:defRPr b="1" sz="2400">
                <a:solidFill>
                  <a:srgbClr val="FFFFFF"/>
                </a:solidFill>
              </a:defRPr>
            </a:lvl5pPr>
            <a:lvl6pPr lvl="5" algn="ctr">
              <a:lnSpc>
                <a:spcPct val="100000"/>
              </a:lnSpc>
              <a:spcBef>
                <a:spcPts val="0"/>
              </a:spcBef>
              <a:spcAft>
                <a:spcPts val="0"/>
              </a:spcAft>
              <a:buNone/>
              <a:defRPr b="1" sz="2400">
                <a:solidFill>
                  <a:srgbClr val="FFFFFF"/>
                </a:solidFill>
              </a:defRPr>
            </a:lvl6pPr>
            <a:lvl7pPr lvl="6" algn="ctr">
              <a:lnSpc>
                <a:spcPct val="100000"/>
              </a:lnSpc>
              <a:spcBef>
                <a:spcPts val="0"/>
              </a:spcBef>
              <a:spcAft>
                <a:spcPts val="0"/>
              </a:spcAft>
              <a:buNone/>
              <a:defRPr b="1" sz="2400">
                <a:solidFill>
                  <a:srgbClr val="FFFFFF"/>
                </a:solidFill>
              </a:defRPr>
            </a:lvl7pPr>
            <a:lvl8pPr lvl="7" algn="ctr">
              <a:lnSpc>
                <a:spcPct val="100000"/>
              </a:lnSpc>
              <a:spcBef>
                <a:spcPts val="0"/>
              </a:spcBef>
              <a:spcAft>
                <a:spcPts val="0"/>
              </a:spcAft>
              <a:buNone/>
              <a:defRPr b="1" sz="2400">
                <a:solidFill>
                  <a:srgbClr val="FFFFFF"/>
                </a:solidFill>
              </a:defRPr>
            </a:lvl8pPr>
            <a:lvl9pPr lvl="8" algn="ctr">
              <a:lnSpc>
                <a:spcPct val="100000"/>
              </a:lnSpc>
              <a:spcBef>
                <a:spcPts val="0"/>
              </a:spcBef>
              <a:spcAft>
                <a:spcPts val="0"/>
              </a:spcAft>
              <a:buNone/>
              <a:defRPr b="1" sz="2400">
                <a:solidFill>
                  <a:srgbClr val="FFFFFF"/>
                </a:solidFill>
              </a:defRPr>
            </a:lvl9pPr>
          </a:lstStyle>
          <a:p/>
        </p:txBody>
      </p:sp>
      <p:sp>
        <p:nvSpPr>
          <p:cNvPr id="496" name="Google Shape;496;p49"/>
          <p:cNvSpPr txBox="1"/>
          <p:nvPr>
            <p:ph idx="1" type="body"/>
          </p:nvPr>
        </p:nvSpPr>
        <p:spPr>
          <a:xfrm>
            <a:off x="3374375" y="283350"/>
            <a:ext cx="2395200" cy="1702500"/>
          </a:xfrm>
          <a:prstGeom prst="rect">
            <a:avLst/>
          </a:prstGeom>
          <a:noFill/>
        </p:spPr>
        <p:txBody>
          <a:bodyPr anchorCtr="0" anchor="t" bIns="34275" lIns="68575" spcFirstLastPara="1" rIns="68575" wrap="square" tIns="34275">
            <a:normAutofit/>
          </a:bodyPr>
          <a:lstStyle>
            <a:lvl1pPr indent="-304800" lvl="0" marL="457200" algn="l">
              <a:lnSpc>
                <a:spcPct val="115000"/>
              </a:lnSpc>
              <a:spcBef>
                <a:spcPts val="80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97" name="Google Shape;497;p49"/>
          <p:cNvSpPr txBox="1"/>
          <p:nvPr>
            <p:ph idx="2" type="body"/>
          </p:nvPr>
        </p:nvSpPr>
        <p:spPr>
          <a:xfrm>
            <a:off x="6412675" y="283350"/>
            <a:ext cx="2395200" cy="1702500"/>
          </a:xfrm>
          <a:prstGeom prst="rect">
            <a:avLst/>
          </a:prstGeom>
          <a:noFill/>
        </p:spPr>
        <p:txBody>
          <a:bodyPr anchorCtr="0" anchor="t" bIns="34275" lIns="68575" spcFirstLastPara="1" rIns="68575" wrap="square" tIns="34275">
            <a:normAutofit/>
          </a:bodyPr>
          <a:lstStyle>
            <a:lvl1pPr indent="-304800" lvl="0" marL="457200" algn="l">
              <a:lnSpc>
                <a:spcPct val="115000"/>
              </a:lnSpc>
              <a:spcBef>
                <a:spcPts val="80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98" name="Google Shape;498;p49"/>
          <p:cNvSpPr txBox="1"/>
          <p:nvPr>
            <p:ph idx="3" type="body"/>
          </p:nvPr>
        </p:nvSpPr>
        <p:spPr>
          <a:xfrm>
            <a:off x="3374375" y="2855100"/>
            <a:ext cx="2395200" cy="1702500"/>
          </a:xfrm>
          <a:prstGeom prst="rect">
            <a:avLst/>
          </a:prstGeom>
          <a:noFill/>
        </p:spPr>
        <p:txBody>
          <a:bodyPr anchorCtr="0" anchor="t" bIns="34275" lIns="68575" spcFirstLastPara="1" rIns="68575" wrap="square" tIns="34275">
            <a:normAutofit/>
          </a:bodyPr>
          <a:lstStyle>
            <a:lvl1pPr indent="-304800" lvl="0" marL="457200" algn="l">
              <a:lnSpc>
                <a:spcPct val="115000"/>
              </a:lnSpc>
              <a:spcBef>
                <a:spcPts val="80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499" name="Google Shape;499;p49"/>
          <p:cNvSpPr txBox="1"/>
          <p:nvPr>
            <p:ph idx="4" type="body"/>
          </p:nvPr>
        </p:nvSpPr>
        <p:spPr>
          <a:xfrm>
            <a:off x="6408400" y="2855100"/>
            <a:ext cx="2395200" cy="1702500"/>
          </a:xfrm>
          <a:prstGeom prst="rect">
            <a:avLst/>
          </a:prstGeom>
          <a:noFill/>
        </p:spPr>
        <p:txBody>
          <a:bodyPr anchorCtr="0" anchor="t" bIns="34275" lIns="68575" spcFirstLastPara="1" rIns="68575" wrap="square" tIns="34275">
            <a:normAutofit/>
          </a:bodyPr>
          <a:lstStyle>
            <a:lvl1pPr indent="-304800" lvl="0" marL="457200" algn="l">
              <a:lnSpc>
                <a:spcPct val="115000"/>
              </a:lnSpc>
              <a:spcBef>
                <a:spcPts val="800"/>
              </a:spcBef>
              <a:spcAft>
                <a:spcPts val="0"/>
              </a:spcAft>
              <a:buClr>
                <a:srgbClr val="434343"/>
              </a:buClr>
              <a:buSzPts val="1200"/>
              <a:buChar char="•"/>
              <a:defRPr sz="1200">
                <a:solidFill>
                  <a:srgbClr val="434343"/>
                </a:solidFill>
              </a:defRPr>
            </a:lvl1pPr>
            <a:lvl2pPr indent="-304800" lvl="1" marL="914400" algn="l">
              <a:lnSpc>
                <a:spcPct val="115000"/>
              </a:lnSpc>
              <a:spcBef>
                <a:spcPts val="1600"/>
              </a:spcBef>
              <a:spcAft>
                <a:spcPts val="0"/>
              </a:spcAft>
              <a:buClr>
                <a:srgbClr val="434343"/>
              </a:buClr>
              <a:buSzPts val="1200"/>
              <a:buChar char="•"/>
              <a:defRPr sz="1200">
                <a:solidFill>
                  <a:srgbClr val="434343"/>
                </a:solidFill>
              </a:defRPr>
            </a:lvl2pPr>
            <a:lvl3pPr indent="-304800" lvl="2" marL="1371600" algn="l">
              <a:lnSpc>
                <a:spcPct val="115000"/>
              </a:lnSpc>
              <a:spcBef>
                <a:spcPts val="1600"/>
              </a:spcBef>
              <a:spcAft>
                <a:spcPts val="0"/>
              </a:spcAft>
              <a:buClr>
                <a:srgbClr val="434343"/>
              </a:buClr>
              <a:buSzPts val="1200"/>
              <a:buChar char="•"/>
              <a:defRPr sz="1200">
                <a:solidFill>
                  <a:srgbClr val="434343"/>
                </a:solidFill>
              </a:defRPr>
            </a:lvl3pPr>
            <a:lvl4pPr indent="-304800" lvl="3" marL="1828800" algn="l">
              <a:lnSpc>
                <a:spcPct val="115000"/>
              </a:lnSpc>
              <a:spcBef>
                <a:spcPts val="1600"/>
              </a:spcBef>
              <a:spcAft>
                <a:spcPts val="0"/>
              </a:spcAft>
              <a:buClr>
                <a:srgbClr val="434343"/>
              </a:buClr>
              <a:buSzPts val="1200"/>
              <a:buChar char="•"/>
              <a:defRPr sz="1200">
                <a:solidFill>
                  <a:srgbClr val="434343"/>
                </a:solidFill>
              </a:defRPr>
            </a:lvl4pPr>
            <a:lvl5pPr indent="-304800" lvl="4" marL="2286000" algn="l">
              <a:lnSpc>
                <a:spcPct val="115000"/>
              </a:lnSpc>
              <a:spcBef>
                <a:spcPts val="1600"/>
              </a:spcBef>
              <a:spcAft>
                <a:spcPts val="0"/>
              </a:spcAft>
              <a:buClr>
                <a:srgbClr val="434343"/>
              </a:buClr>
              <a:buSzPts val="1200"/>
              <a:buChar char="•"/>
              <a:defRPr sz="1200">
                <a:solidFill>
                  <a:srgbClr val="434343"/>
                </a:solidFill>
              </a:defRPr>
            </a:lvl5pPr>
            <a:lvl6pPr indent="-304800" lvl="5" marL="2743200" algn="l">
              <a:lnSpc>
                <a:spcPct val="115000"/>
              </a:lnSpc>
              <a:spcBef>
                <a:spcPts val="1600"/>
              </a:spcBef>
              <a:spcAft>
                <a:spcPts val="0"/>
              </a:spcAft>
              <a:buClr>
                <a:srgbClr val="434343"/>
              </a:buClr>
              <a:buSzPts val="1200"/>
              <a:buChar char="•"/>
              <a:defRPr sz="1200">
                <a:solidFill>
                  <a:srgbClr val="434343"/>
                </a:solidFill>
              </a:defRPr>
            </a:lvl6pPr>
            <a:lvl7pPr indent="-304800" lvl="6" marL="3200400" algn="l">
              <a:lnSpc>
                <a:spcPct val="115000"/>
              </a:lnSpc>
              <a:spcBef>
                <a:spcPts val="1600"/>
              </a:spcBef>
              <a:spcAft>
                <a:spcPts val="0"/>
              </a:spcAft>
              <a:buClr>
                <a:srgbClr val="434343"/>
              </a:buClr>
              <a:buSzPts val="1200"/>
              <a:buChar char="•"/>
              <a:defRPr sz="1200">
                <a:solidFill>
                  <a:srgbClr val="434343"/>
                </a:solidFill>
              </a:defRPr>
            </a:lvl7pPr>
            <a:lvl8pPr indent="-304800" lvl="7" marL="3657600" algn="l">
              <a:lnSpc>
                <a:spcPct val="115000"/>
              </a:lnSpc>
              <a:spcBef>
                <a:spcPts val="1600"/>
              </a:spcBef>
              <a:spcAft>
                <a:spcPts val="0"/>
              </a:spcAft>
              <a:buClr>
                <a:srgbClr val="434343"/>
              </a:buClr>
              <a:buSzPts val="1200"/>
              <a:buChar char="•"/>
              <a:defRPr sz="1200">
                <a:solidFill>
                  <a:srgbClr val="434343"/>
                </a:solidFill>
              </a:defRPr>
            </a:lvl8pPr>
            <a:lvl9pPr indent="-304800" lvl="8" marL="4114800" algn="l">
              <a:lnSpc>
                <a:spcPct val="115000"/>
              </a:lnSpc>
              <a:spcBef>
                <a:spcPts val="1600"/>
              </a:spcBef>
              <a:spcAft>
                <a:spcPts val="1600"/>
              </a:spcAft>
              <a:buClr>
                <a:srgbClr val="434343"/>
              </a:buClr>
              <a:buSzPts val="1200"/>
              <a:buChar char="•"/>
              <a:defRPr sz="1200">
                <a:solidFill>
                  <a:srgbClr val="434343"/>
                </a:solidFill>
              </a:defRPr>
            </a:lvl9pPr>
          </a:lstStyle>
          <a:p/>
        </p:txBody>
      </p:sp>
      <p:sp>
        <p:nvSpPr>
          <p:cNvPr id="500" name="Google Shape;500;p49"/>
          <p:cNvSpPr txBox="1"/>
          <p:nvPr>
            <p:ph idx="12" type="sldNum"/>
          </p:nvPr>
        </p:nvSpPr>
        <p:spPr>
          <a:xfrm>
            <a:off x="8472458" y="4663217"/>
            <a:ext cx="548700" cy="393600"/>
          </a:xfrm>
          <a:prstGeom prst="rect">
            <a:avLst/>
          </a:prstGeom>
          <a:noFill/>
        </p:spPr>
        <p:txBody>
          <a:bodyPr anchorCtr="0" anchor="ctr" bIns="34275" lIns="13700" spcFirstLastPara="1" rIns="13700" wrap="square" tIns="3427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01" name="Shape 501"/>
        <p:cNvGrpSpPr/>
        <p:nvPr/>
      </p:nvGrpSpPr>
      <p:grpSpPr>
        <a:xfrm>
          <a:off x="0" y="0"/>
          <a:ext cx="0" cy="0"/>
          <a:chOff x="0" y="0"/>
          <a:chExt cx="0" cy="0"/>
        </a:xfrm>
      </p:grpSpPr>
      <p:sp>
        <p:nvSpPr>
          <p:cNvPr id="502" name="Google Shape;502;p50"/>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673800" y="539250"/>
            <a:ext cx="7796400" cy="4065000"/>
          </a:xfrm>
          <a:prstGeom prst="rect">
            <a:avLst/>
          </a:prstGeom>
          <a:solidFill>
            <a:srgbClr val="FFFFFF"/>
          </a:solidFill>
          <a:ln cap="flat" cmpd="thinThick" w="1143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txBox="1"/>
          <p:nvPr>
            <p:ph idx="12" type="sldNum"/>
          </p:nvPr>
        </p:nvSpPr>
        <p:spPr>
          <a:xfrm>
            <a:off x="8472458" y="4663217"/>
            <a:ext cx="548700" cy="393600"/>
          </a:xfrm>
          <a:prstGeom prst="rect">
            <a:avLst/>
          </a:prstGeom>
          <a:noFill/>
        </p:spPr>
        <p:txBody>
          <a:bodyPr anchorCtr="0" anchor="ctr" bIns="34275" lIns="13700" spcFirstLastPara="1" rIns="13700" wrap="square" tIns="3427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3">
    <p:bg>
      <p:bgPr>
        <a:solidFill>
          <a:srgbClr val="FFFFFF"/>
        </a:solidFill>
      </p:bgPr>
    </p:bg>
    <p:spTree>
      <p:nvGrpSpPr>
        <p:cNvPr id="505" name="Shape 505"/>
        <p:cNvGrpSpPr/>
        <p:nvPr/>
      </p:nvGrpSpPr>
      <p:grpSpPr>
        <a:xfrm>
          <a:off x="0" y="0"/>
          <a:ext cx="0" cy="0"/>
          <a:chOff x="0" y="0"/>
          <a:chExt cx="0" cy="0"/>
        </a:xfrm>
      </p:grpSpPr>
      <p:sp>
        <p:nvSpPr>
          <p:cNvPr id="506" name="Google Shape;506;p51"/>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 name="Google Shape;507;p51"/>
          <p:cNvCxnSpPr/>
          <p:nvPr/>
        </p:nvCxnSpPr>
        <p:spPr>
          <a:xfrm>
            <a:off x="831620" y="615325"/>
            <a:ext cx="7494300" cy="0"/>
          </a:xfrm>
          <a:prstGeom prst="straightConnector1">
            <a:avLst/>
          </a:prstGeom>
          <a:noFill/>
          <a:ln cap="flat" cmpd="sng" w="76200">
            <a:solidFill>
              <a:schemeClr val="lt1"/>
            </a:solidFill>
            <a:prstDash val="solid"/>
            <a:round/>
            <a:headEnd len="sm" w="sm" type="none"/>
            <a:tailEnd len="sm" w="sm" type="none"/>
          </a:ln>
        </p:spPr>
      </p:cxnSp>
      <p:sp>
        <p:nvSpPr>
          <p:cNvPr id="508" name="Google Shape;508;p51"/>
          <p:cNvSpPr txBox="1"/>
          <p:nvPr>
            <p:ph type="title"/>
          </p:nvPr>
        </p:nvSpPr>
        <p:spPr>
          <a:xfrm>
            <a:off x="832600" y="844000"/>
            <a:ext cx="6419700" cy="1550400"/>
          </a:xfrm>
          <a:prstGeom prst="rect">
            <a:avLst/>
          </a:prstGeom>
          <a:noFill/>
          <a:ln cap="sq" cmpd="sng" w="31750">
            <a:solidFill>
              <a:srgbClr val="404040"/>
            </a:solidFill>
            <a:prstDash val="solid"/>
            <a:miter lim="800000"/>
            <a:headEnd len="sm" w="sm" type="none"/>
            <a:tailEnd len="sm" w="sm" type="none"/>
          </a:ln>
        </p:spPr>
        <p:txBody>
          <a:bodyPr anchorCtr="0" anchor="t" bIns="137150" lIns="137150" spcFirstLastPara="1" rIns="137150" wrap="square" tIns="137150">
            <a:normAutofit/>
          </a:bodyPr>
          <a:lstStyle>
            <a:lvl1pPr lvl="0" algn="l">
              <a:lnSpc>
                <a:spcPct val="100000"/>
              </a:lnSpc>
              <a:spcBef>
                <a:spcPts val="0"/>
              </a:spcBef>
              <a:spcAft>
                <a:spcPts val="0"/>
              </a:spcAft>
              <a:buClr>
                <a:schemeClr val="lt1"/>
              </a:buClr>
              <a:buSzPts val="3600"/>
              <a:buNone/>
              <a:defRPr b="1" sz="3600">
                <a:solidFill>
                  <a:schemeClr val="lt1"/>
                </a:solidFill>
              </a:defRPr>
            </a:lvl1pPr>
            <a:lvl2pPr lvl="1" algn="l">
              <a:lnSpc>
                <a:spcPct val="100000"/>
              </a:lnSpc>
              <a:spcBef>
                <a:spcPts val="0"/>
              </a:spcBef>
              <a:spcAft>
                <a:spcPts val="0"/>
              </a:spcAft>
              <a:buClr>
                <a:schemeClr val="lt1"/>
              </a:buClr>
              <a:buSzPts val="3600"/>
              <a:buNone/>
              <a:defRPr b="1" sz="3600">
                <a:solidFill>
                  <a:schemeClr val="lt1"/>
                </a:solidFill>
              </a:defRPr>
            </a:lvl2pPr>
            <a:lvl3pPr lvl="2" algn="l">
              <a:lnSpc>
                <a:spcPct val="100000"/>
              </a:lnSpc>
              <a:spcBef>
                <a:spcPts val="0"/>
              </a:spcBef>
              <a:spcAft>
                <a:spcPts val="0"/>
              </a:spcAft>
              <a:buClr>
                <a:schemeClr val="lt1"/>
              </a:buClr>
              <a:buSzPts val="3600"/>
              <a:buNone/>
              <a:defRPr b="1" sz="3600">
                <a:solidFill>
                  <a:schemeClr val="lt1"/>
                </a:solidFill>
              </a:defRPr>
            </a:lvl3pPr>
            <a:lvl4pPr lvl="3" algn="l">
              <a:lnSpc>
                <a:spcPct val="100000"/>
              </a:lnSpc>
              <a:spcBef>
                <a:spcPts val="0"/>
              </a:spcBef>
              <a:spcAft>
                <a:spcPts val="0"/>
              </a:spcAft>
              <a:buClr>
                <a:schemeClr val="lt1"/>
              </a:buClr>
              <a:buSzPts val="3600"/>
              <a:buNone/>
              <a:defRPr b="1" sz="3600">
                <a:solidFill>
                  <a:schemeClr val="lt1"/>
                </a:solidFill>
              </a:defRPr>
            </a:lvl4pPr>
            <a:lvl5pPr lvl="4" algn="l">
              <a:lnSpc>
                <a:spcPct val="100000"/>
              </a:lnSpc>
              <a:spcBef>
                <a:spcPts val="0"/>
              </a:spcBef>
              <a:spcAft>
                <a:spcPts val="0"/>
              </a:spcAft>
              <a:buClr>
                <a:schemeClr val="lt1"/>
              </a:buClr>
              <a:buSzPts val="3600"/>
              <a:buNone/>
              <a:defRPr b="1" sz="3600">
                <a:solidFill>
                  <a:schemeClr val="lt1"/>
                </a:solidFill>
              </a:defRPr>
            </a:lvl5pPr>
            <a:lvl6pPr lvl="5" algn="l">
              <a:lnSpc>
                <a:spcPct val="100000"/>
              </a:lnSpc>
              <a:spcBef>
                <a:spcPts val="0"/>
              </a:spcBef>
              <a:spcAft>
                <a:spcPts val="0"/>
              </a:spcAft>
              <a:buClr>
                <a:schemeClr val="lt1"/>
              </a:buClr>
              <a:buSzPts val="3600"/>
              <a:buNone/>
              <a:defRPr b="1" sz="3600">
                <a:solidFill>
                  <a:schemeClr val="lt1"/>
                </a:solidFill>
              </a:defRPr>
            </a:lvl6pPr>
            <a:lvl7pPr lvl="6" algn="l">
              <a:lnSpc>
                <a:spcPct val="100000"/>
              </a:lnSpc>
              <a:spcBef>
                <a:spcPts val="0"/>
              </a:spcBef>
              <a:spcAft>
                <a:spcPts val="0"/>
              </a:spcAft>
              <a:buClr>
                <a:schemeClr val="lt1"/>
              </a:buClr>
              <a:buSzPts val="3600"/>
              <a:buNone/>
              <a:defRPr b="1" sz="3600">
                <a:solidFill>
                  <a:schemeClr val="lt1"/>
                </a:solidFill>
              </a:defRPr>
            </a:lvl7pPr>
            <a:lvl8pPr lvl="7" algn="l">
              <a:lnSpc>
                <a:spcPct val="100000"/>
              </a:lnSpc>
              <a:spcBef>
                <a:spcPts val="0"/>
              </a:spcBef>
              <a:spcAft>
                <a:spcPts val="0"/>
              </a:spcAft>
              <a:buClr>
                <a:schemeClr val="lt1"/>
              </a:buClr>
              <a:buSzPts val="3600"/>
              <a:buNone/>
              <a:defRPr b="1" sz="3600">
                <a:solidFill>
                  <a:schemeClr val="lt1"/>
                </a:solidFill>
              </a:defRPr>
            </a:lvl8pPr>
            <a:lvl9pPr lvl="8" algn="l">
              <a:lnSpc>
                <a:spcPct val="100000"/>
              </a:lnSpc>
              <a:spcBef>
                <a:spcPts val="0"/>
              </a:spcBef>
              <a:spcAft>
                <a:spcPts val="0"/>
              </a:spcAft>
              <a:buClr>
                <a:schemeClr val="lt1"/>
              </a:buClr>
              <a:buSzPts val="3600"/>
              <a:buNone/>
              <a:defRPr b="1" sz="3600">
                <a:solidFill>
                  <a:schemeClr val="lt1"/>
                </a:solidFill>
              </a:defRPr>
            </a:lvl9pPr>
          </a:lstStyle>
          <a:p/>
        </p:txBody>
      </p:sp>
      <p:sp>
        <p:nvSpPr>
          <p:cNvPr id="509" name="Google Shape;509;p51"/>
          <p:cNvSpPr txBox="1"/>
          <p:nvPr>
            <p:ph idx="1" type="body"/>
          </p:nvPr>
        </p:nvSpPr>
        <p:spPr>
          <a:xfrm>
            <a:off x="832600" y="2623075"/>
            <a:ext cx="2436000" cy="1967400"/>
          </a:xfrm>
          <a:prstGeom prst="rect">
            <a:avLst/>
          </a:prstGeom>
          <a:noFill/>
        </p:spPr>
        <p:txBody>
          <a:bodyPr anchorCtr="0" anchor="t" bIns="34275" lIns="68575" spcFirstLastPara="1" rIns="68575" wrap="square" tIns="34275">
            <a:normAutofit/>
          </a:bodyPr>
          <a:lstStyle>
            <a:lvl1pPr indent="-317500" lvl="0" marL="457200" algn="l">
              <a:lnSpc>
                <a:spcPct val="115000"/>
              </a:lnSpc>
              <a:spcBef>
                <a:spcPts val="80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10" name="Google Shape;510;p51"/>
          <p:cNvSpPr txBox="1"/>
          <p:nvPr>
            <p:ph idx="2" type="body"/>
          </p:nvPr>
        </p:nvSpPr>
        <p:spPr>
          <a:xfrm>
            <a:off x="3372189" y="2623075"/>
            <a:ext cx="2436000" cy="1967400"/>
          </a:xfrm>
          <a:prstGeom prst="rect">
            <a:avLst/>
          </a:prstGeom>
          <a:noFill/>
        </p:spPr>
        <p:txBody>
          <a:bodyPr anchorCtr="0" anchor="t" bIns="34275" lIns="68575" spcFirstLastPara="1" rIns="68575" wrap="square" tIns="34275">
            <a:normAutofit/>
          </a:bodyPr>
          <a:lstStyle>
            <a:lvl1pPr indent="-317500" lvl="0" marL="457200" algn="l">
              <a:lnSpc>
                <a:spcPct val="115000"/>
              </a:lnSpc>
              <a:spcBef>
                <a:spcPts val="80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11" name="Google Shape;511;p51"/>
          <p:cNvSpPr txBox="1"/>
          <p:nvPr>
            <p:ph idx="3" type="body"/>
          </p:nvPr>
        </p:nvSpPr>
        <p:spPr>
          <a:xfrm>
            <a:off x="5911778" y="2623075"/>
            <a:ext cx="2436000" cy="1967400"/>
          </a:xfrm>
          <a:prstGeom prst="rect">
            <a:avLst/>
          </a:prstGeom>
          <a:noFill/>
        </p:spPr>
        <p:txBody>
          <a:bodyPr anchorCtr="0" anchor="t" bIns="34275" lIns="68575" spcFirstLastPara="1" rIns="68575" wrap="square" tIns="34275">
            <a:normAutofit/>
          </a:bodyPr>
          <a:lstStyle>
            <a:lvl1pPr indent="-317500" lvl="0" marL="457200" algn="l">
              <a:lnSpc>
                <a:spcPct val="115000"/>
              </a:lnSpc>
              <a:spcBef>
                <a:spcPts val="800"/>
              </a:spcBef>
              <a:spcAft>
                <a:spcPts val="0"/>
              </a:spcAft>
              <a:buClr>
                <a:schemeClr val="lt1"/>
              </a:buClr>
              <a:buSzPts val="1400"/>
              <a:buChar char="•"/>
              <a:defRPr sz="1400">
                <a:solidFill>
                  <a:schemeClr val="lt1"/>
                </a:solidFill>
              </a:defRPr>
            </a:lvl1pPr>
            <a:lvl2pPr indent="-304800" lvl="1" marL="914400" algn="l">
              <a:lnSpc>
                <a:spcPct val="115000"/>
              </a:lnSpc>
              <a:spcBef>
                <a:spcPts val="1600"/>
              </a:spcBef>
              <a:spcAft>
                <a:spcPts val="0"/>
              </a:spcAft>
              <a:buClr>
                <a:schemeClr val="lt1"/>
              </a:buClr>
              <a:buSzPts val="1200"/>
              <a:buChar char="•"/>
              <a:defRPr sz="1200">
                <a:solidFill>
                  <a:schemeClr val="lt1"/>
                </a:solidFill>
              </a:defRPr>
            </a:lvl2pPr>
            <a:lvl3pPr indent="-304800" lvl="2" marL="1371600" algn="l">
              <a:lnSpc>
                <a:spcPct val="115000"/>
              </a:lnSpc>
              <a:spcBef>
                <a:spcPts val="1600"/>
              </a:spcBef>
              <a:spcAft>
                <a:spcPts val="0"/>
              </a:spcAft>
              <a:buClr>
                <a:schemeClr val="lt1"/>
              </a:buClr>
              <a:buSzPts val="1200"/>
              <a:buChar char="•"/>
              <a:defRPr sz="1200">
                <a:solidFill>
                  <a:schemeClr val="lt1"/>
                </a:solidFill>
              </a:defRPr>
            </a:lvl3pPr>
            <a:lvl4pPr indent="-304800" lvl="3" marL="1828800" algn="l">
              <a:lnSpc>
                <a:spcPct val="115000"/>
              </a:lnSpc>
              <a:spcBef>
                <a:spcPts val="1600"/>
              </a:spcBef>
              <a:spcAft>
                <a:spcPts val="0"/>
              </a:spcAft>
              <a:buClr>
                <a:schemeClr val="lt1"/>
              </a:buClr>
              <a:buSzPts val="1200"/>
              <a:buChar char="•"/>
              <a:defRPr sz="1200">
                <a:solidFill>
                  <a:schemeClr val="lt1"/>
                </a:solidFill>
              </a:defRPr>
            </a:lvl4pPr>
            <a:lvl5pPr indent="-304800" lvl="4" marL="2286000" algn="l">
              <a:lnSpc>
                <a:spcPct val="115000"/>
              </a:lnSpc>
              <a:spcBef>
                <a:spcPts val="1600"/>
              </a:spcBef>
              <a:spcAft>
                <a:spcPts val="0"/>
              </a:spcAft>
              <a:buClr>
                <a:schemeClr val="lt1"/>
              </a:buClr>
              <a:buSzPts val="1200"/>
              <a:buChar char="•"/>
              <a:defRPr sz="1200">
                <a:solidFill>
                  <a:schemeClr val="lt1"/>
                </a:solidFill>
              </a:defRPr>
            </a:lvl5pPr>
            <a:lvl6pPr indent="-304800" lvl="5" marL="2743200" algn="l">
              <a:lnSpc>
                <a:spcPct val="115000"/>
              </a:lnSpc>
              <a:spcBef>
                <a:spcPts val="1600"/>
              </a:spcBef>
              <a:spcAft>
                <a:spcPts val="0"/>
              </a:spcAft>
              <a:buClr>
                <a:schemeClr val="lt1"/>
              </a:buClr>
              <a:buSzPts val="1200"/>
              <a:buChar char="•"/>
              <a:defRPr sz="1200">
                <a:solidFill>
                  <a:schemeClr val="lt1"/>
                </a:solidFill>
              </a:defRPr>
            </a:lvl6pPr>
            <a:lvl7pPr indent="-304800" lvl="6" marL="3200400" algn="l">
              <a:lnSpc>
                <a:spcPct val="115000"/>
              </a:lnSpc>
              <a:spcBef>
                <a:spcPts val="1600"/>
              </a:spcBef>
              <a:spcAft>
                <a:spcPts val="0"/>
              </a:spcAft>
              <a:buClr>
                <a:schemeClr val="lt1"/>
              </a:buClr>
              <a:buSzPts val="1200"/>
              <a:buChar char="•"/>
              <a:defRPr sz="1200">
                <a:solidFill>
                  <a:schemeClr val="lt1"/>
                </a:solidFill>
              </a:defRPr>
            </a:lvl7pPr>
            <a:lvl8pPr indent="-304800" lvl="7" marL="3657600" algn="l">
              <a:lnSpc>
                <a:spcPct val="115000"/>
              </a:lnSpc>
              <a:spcBef>
                <a:spcPts val="1600"/>
              </a:spcBef>
              <a:spcAft>
                <a:spcPts val="0"/>
              </a:spcAft>
              <a:buClr>
                <a:schemeClr val="lt1"/>
              </a:buClr>
              <a:buSzPts val="1200"/>
              <a:buChar char="•"/>
              <a:defRPr sz="1200">
                <a:solidFill>
                  <a:schemeClr val="lt1"/>
                </a:solidFill>
              </a:defRPr>
            </a:lvl8pPr>
            <a:lvl9pPr indent="-304800" lvl="8" marL="4114800" algn="l">
              <a:lnSpc>
                <a:spcPct val="115000"/>
              </a:lnSpc>
              <a:spcBef>
                <a:spcPts val="1600"/>
              </a:spcBef>
              <a:spcAft>
                <a:spcPts val="1600"/>
              </a:spcAft>
              <a:buClr>
                <a:schemeClr val="lt1"/>
              </a:buClr>
              <a:buSzPts val="1200"/>
              <a:buChar char="•"/>
              <a:defRPr sz="1200">
                <a:solidFill>
                  <a:schemeClr val="lt1"/>
                </a:solidFill>
              </a:defRPr>
            </a:lvl9pPr>
          </a:lstStyle>
          <a:p/>
        </p:txBody>
      </p:sp>
      <p:sp>
        <p:nvSpPr>
          <p:cNvPr id="512" name="Google Shape;512;p51"/>
          <p:cNvSpPr txBox="1"/>
          <p:nvPr>
            <p:ph idx="12" type="sldNum"/>
          </p:nvPr>
        </p:nvSpPr>
        <p:spPr>
          <a:xfrm>
            <a:off x="8472458" y="4663217"/>
            <a:ext cx="548700" cy="393600"/>
          </a:xfrm>
          <a:prstGeom prst="rect">
            <a:avLst/>
          </a:prstGeom>
          <a:noFill/>
        </p:spPr>
        <p:txBody>
          <a:bodyPr anchorCtr="0" anchor="ctr" bIns="34275" lIns="13700" spcFirstLastPara="1" rIns="13700" wrap="square" tIns="3427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5" Type="http://schemas.openxmlformats.org/officeDocument/2006/relationships/theme" Target="../theme/theme1.xml"/><Relationship Id="rId14" Type="http://schemas.openxmlformats.org/officeDocument/2006/relationships/slideLayout" Target="../slideLayouts/slideLayout4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sp>
        <p:nvSpPr>
          <p:cNvPr id="323" name="Google Shape;323;p22"/>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24" name="Google Shape;324;p2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5" name="Google Shape;32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26" name="Google Shape;32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27" name="Google Shape;32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7" name="Shape 397"/>
        <p:cNvGrpSpPr/>
        <p:nvPr/>
      </p:nvGrpSpPr>
      <p:grpSpPr>
        <a:xfrm>
          <a:off x="0" y="0"/>
          <a:ext cx="0" cy="0"/>
          <a:chOff x="0" y="0"/>
          <a:chExt cx="0" cy="0"/>
        </a:xfrm>
      </p:grpSpPr>
      <p:sp>
        <p:nvSpPr>
          <p:cNvPr id="398" name="Google Shape;398;p3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lt1"/>
              </a:buClr>
              <a:buSzPts val="3300"/>
              <a:buFont typeface="Calibri"/>
              <a:buNone/>
              <a:defRPr b="0" i="0" sz="3300" u="none" cap="none" strike="noStrik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99" name="Google Shape;399;p3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alibri"/>
                <a:ea typeface="Calibri"/>
                <a:cs typeface="Calibri"/>
                <a:sym typeface="Calibri"/>
              </a:defRPr>
            </a:lvl9pPr>
          </a:lstStyle>
          <a:p/>
        </p:txBody>
      </p:sp>
      <p:sp>
        <p:nvSpPr>
          <p:cNvPr id="400" name="Google Shape;400;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401" name="Google Shape;401;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lt1"/>
                </a:solidFill>
                <a:latin typeface="Calibri"/>
                <a:ea typeface="Calibri"/>
                <a:cs typeface="Calibri"/>
                <a:sym typeface="Calibri"/>
              </a:defRPr>
            </a:lvl9pPr>
          </a:lstStyle>
          <a:p/>
        </p:txBody>
      </p:sp>
      <p:sp>
        <p:nvSpPr>
          <p:cNvPr id="402" name="Google Shape;402;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lt1"/>
                </a:solidFill>
                <a:latin typeface="Calibri"/>
                <a:ea typeface="Calibri"/>
                <a:cs typeface="Calibri"/>
                <a:sym typeface="Calibri"/>
              </a:defRPr>
            </a:lvl1pPr>
            <a:lvl2pPr indent="0" lvl="1" marL="0" marR="0" rtl="0" algn="r">
              <a:spcBef>
                <a:spcPts val="0"/>
              </a:spcBef>
              <a:buNone/>
              <a:defRPr b="0" i="0" sz="900" u="none" cap="none" strike="noStrike">
                <a:solidFill>
                  <a:schemeClr val="lt1"/>
                </a:solidFill>
                <a:latin typeface="Calibri"/>
                <a:ea typeface="Calibri"/>
                <a:cs typeface="Calibri"/>
                <a:sym typeface="Calibri"/>
              </a:defRPr>
            </a:lvl2pPr>
            <a:lvl3pPr indent="0" lvl="2" marL="0" marR="0" rtl="0" algn="r">
              <a:spcBef>
                <a:spcPts val="0"/>
              </a:spcBef>
              <a:buNone/>
              <a:defRPr b="0" i="0" sz="900" u="none" cap="none" strike="noStrike">
                <a:solidFill>
                  <a:schemeClr val="lt1"/>
                </a:solidFill>
                <a:latin typeface="Calibri"/>
                <a:ea typeface="Calibri"/>
                <a:cs typeface="Calibri"/>
                <a:sym typeface="Calibri"/>
              </a:defRPr>
            </a:lvl3pPr>
            <a:lvl4pPr indent="0" lvl="3" marL="0" marR="0" rtl="0" algn="r">
              <a:spcBef>
                <a:spcPts val="0"/>
              </a:spcBef>
              <a:buNone/>
              <a:defRPr b="0" i="0" sz="900" u="none" cap="none" strike="noStrike">
                <a:solidFill>
                  <a:schemeClr val="lt1"/>
                </a:solidFill>
                <a:latin typeface="Calibri"/>
                <a:ea typeface="Calibri"/>
                <a:cs typeface="Calibri"/>
                <a:sym typeface="Calibri"/>
              </a:defRPr>
            </a:lvl4pPr>
            <a:lvl5pPr indent="0" lvl="4" marL="0" marR="0" rtl="0" algn="r">
              <a:spcBef>
                <a:spcPts val="0"/>
              </a:spcBef>
              <a:buNone/>
              <a:defRPr b="0" i="0" sz="900" u="none" cap="none" strike="noStrike">
                <a:solidFill>
                  <a:schemeClr val="lt1"/>
                </a:solidFill>
                <a:latin typeface="Calibri"/>
                <a:ea typeface="Calibri"/>
                <a:cs typeface="Calibri"/>
                <a:sym typeface="Calibri"/>
              </a:defRPr>
            </a:lvl5pPr>
            <a:lvl6pPr indent="0" lvl="5" marL="0" marR="0" rtl="0" algn="r">
              <a:spcBef>
                <a:spcPts val="0"/>
              </a:spcBef>
              <a:buNone/>
              <a:defRPr b="0" i="0" sz="900" u="none" cap="none" strike="noStrike">
                <a:solidFill>
                  <a:schemeClr val="lt1"/>
                </a:solidFill>
                <a:latin typeface="Calibri"/>
                <a:ea typeface="Calibri"/>
                <a:cs typeface="Calibri"/>
                <a:sym typeface="Calibri"/>
              </a:defRPr>
            </a:lvl6pPr>
            <a:lvl7pPr indent="0" lvl="6" marL="0" marR="0" rtl="0" algn="r">
              <a:spcBef>
                <a:spcPts val="0"/>
              </a:spcBef>
              <a:buNone/>
              <a:defRPr b="0" i="0" sz="900" u="none" cap="none" strike="noStrike">
                <a:solidFill>
                  <a:schemeClr val="lt1"/>
                </a:solidFill>
                <a:latin typeface="Calibri"/>
                <a:ea typeface="Calibri"/>
                <a:cs typeface="Calibri"/>
                <a:sym typeface="Calibri"/>
              </a:defRPr>
            </a:lvl7pPr>
            <a:lvl8pPr indent="0" lvl="7" marL="0" marR="0" rtl="0" algn="r">
              <a:spcBef>
                <a:spcPts val="0"/>
              </a:spcBef>
              <a:buNone/>
              <a:defRPr b="0" i="0" sz="900" u="none" cap="none" strike="noStrike">
                <a:solidFill>
                  <a:schemeClr val="lt1"/>
                </a:solidFill>
                <a:latin typeface="Calibri"/>
                <a:ea typeface="Calibri"/>
                <a:cs typeface="Calibri"/>
                <a:sym typeface="Calibri"/>
              </a:defRPr>
            </a:lvl8pPr>
            <a:lvl9pPr indent="0" lvl="8" marL="0" marR="0" rtl="0" algn="r">
              <a:spcBef>
                <a:spcPts val="0"/>
              </a:spcBef>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3" name="Shape 413"/>
        <p:cNvGrpSpPr/>
        <p:nvPr/>
      </p:nvGrpSpPr>
      <p:grpSpPr>
        <a:xfrm>
          <a:off x="0" y="0"/>
          <a:ext cx="0" cy="0"/>
          <a:chOff x="0" y="0"/>
          <a:chExt cx="0" cy="0"/>
        </a:xfrm>
      </p:grpSpPr>
      <p:sp>
        <p:nvSpPr>
          <p:cNvPr id="414" name="Google Shape;414;p37"/>
          <p:cNvSpPr txBox="1"/>
          <p:nvPr>
            <p:ph type="title"/>
          </p:nvPr>
        </p:nvSpPr>
        <p:spPr>
          <a:xfrm>
            <a:off x="1673352" y="723519"/>
            <a:ext cx="5797296" cy="8915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rmAutofit/>
          </a:bodyPr>
          <a:lstStyle>
            <a:lvl1pPr lvl="0" marR="0" rtl="0" algn="ctr">
              <a:lnSpc>
                <a:spcPct val="90000"/>
              </a:lnSpc>
              <a:spcBef>
                <a:spcPts val="0"/>
              </a:spcBef>
              <a:spcAft>
                <a:spcPts val="0"/>
              </a:spcAft>
              <a:buClr>
                <a:srgbClr val="262626"/>
              </a:buClr>
              <a:buSzPts val="2100"/>
              <a:buFont typeface="Gill Sans"/>
              <a:buNone/>
              <a:defRPr b="0" i="0" sz="2100" u="none" cap="none" strike="noStrike">
                <a:solidFill>
                  <a:srgbClr val="262626"/>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15" name="Google Shape;415;p37"/>
          <p:cNvSpPr txBox="1"/>
          <p:nvPr>
            <p:ph idx="1" type="body"/>
          </p:nvPr>
        </p:nvSpPr>
        <p:spPr>
          <a:xfrm>
            <a:off x="1673352" y="1978533"/>
            <a:ext cx="5797296" cy="2326487"/>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100000"/>
              </a:lnSpc>
              <a:spcBef>
                <a:spcPts val="800"/>
              </a:spcBef>
              <a:spcAft>
                <a:spcPts val="0"/>
              </a:spcAft>
              <a:buClr>
                <a:schemeClr val="accent2"/>
              </a:buClr>
              <a:buSzPts val="1400"/>
              <a:buFont typeface="Arial"/>
              <a:buChar char="•"/>
              <a:defRPr b="0" i="0" sz="1400" u="none" cap="none" strike="noStrike">
                <a:solidFill>
                  <a:srgbClr val="262626"/>
                </a:solidFill>
                <a:latin typeface="Gill Sans"/>
                <a:ea typeface="Gill Sans"/>
                <a:cs typeface="Gill Sans"/>
                <a:sym typeface="Gill Sans"/>
              </a:defRPr>
            </a:lvl1pPr>
            <a:lvl2pPr indent="-304800" lvl="1" marL="9144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2pPr>
            <a:lvl3pPr indent="-304800" lvl="2" marL="13716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3pPr>
            <a:lvl4pPr indent="-304800" lvl="3" marL="18288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4pPr>
            <a:lvl5pPr indent="-304800" lvl="4" marL="2286000" marR="0" rtl="0" algn="l">
              <a:lnSpc>
                <a:spcPct val="100000"/>
              </a:lnSpc>
              <a:spcBef>
                <a:spcPts val="800"/>
              </a:spcBef>
              <a:spcAft>
                <a:spcPts val="0"/>
              </a:spcAft>
              <a:buClr>
                <a:schemeClr val="accent2"/>
              </a:buClr>
              <a:buSzPts val="1200"/>
              <a:buFont typeface="Arial"/>
              <a:buChar char="•"/>
              <a:defRPr b="0" i="0" sz="1200" u="none" cap="none" strike="noStrike">
                <a:solidFill>
                  <a:srgbClr val="262626"/>
                </a:solidFill>
                <a:latin typeface="Gill Sans"/>
                <a:ea typeface="Gill Sans"/>
                <a:cs typeface="Gill Sans"/>
                <a:sym typeface="Gill Sans"/>
              </a:defRPr>
            </a:lvl5pPr>
            <a:lvl6pPr indent="-304800" lvl="5" marL="27432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00000"/>
              </a:lnSpc>
              <a:spcBef>
                <a:spcPts val="800"/>
              </a:spcBef>
              <a:spcAft>
                <a:spcPts val="0"/>
              </a:spcAft>
              <a:buClr>
                <a:schemeClr val="accent2"/>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416" name="Google Shape;416;p37"/>
          <p:cNvSpPr txBox="1"/>
          <p:nvPr>
            <p:ph idx="10" type="dt"/>
          </p:nvPr>
        </p:nvSpPr>
        <p:spPr>
          <a:xfrm>
            <a:off x="5866072" y="4679112"/>
            <a:ext cx="2065310" cy="242976"/>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417" name="Google Shape;417;p37"/>
          <p:cNvSpPr txBox="1"/>
          <p:nvPr>
            <p:ph idx="11" type="ftr"/>
          </p:nvPr>
        </p:nvSpPr>
        <p:spPr>
          <a:xfrm>
            <a:off x="1200150" y="4677156"/>
            <a:ext cx="4425892" cy="24003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418" name="Google Shape;418;p37"/>
          <p:cNvSpPr/>
          <p:nvPr>
            <p:ph idx="12" type="sldNum"/>
          </p:nvPr>
        </p:nvSpPr>
        <p:spPr>
          <a:xfrm>
            <a:off x="8069191" y="4663440"/>
            <a:ext cx="274320" cy="274320"/>
          </a:xfrm>
          <a:prstGeom prst="ellipse">
            <a:avLst/>
          </a:prstGeom>
          <a:solidFill>
            <a:srgbClr val="1D1D1D">
              <a:alpha val="69803"/>
            </a:srgbClr>
          </a:solidFill>
          <a:ln>
            <a:noFill/>
          </a:ln>
        </p:spPr>
        <p:txBody>
          <a:bodyPr anchorCtr="0" anchor="ctr" bIns="34275" lIns="13700" spcFirstLastPara="1" rIns="13700" wrap="square" tIns="34275">
            <a:noAutofit/>
          </a:bodyPr>
          <a:lstStyle>
            <a:lvl1pPr indent="0" lvl="0" marL="0" marR="0" rtl="0" algn="ctr">
              <a:spcBef>
                <a:spcPts val="0"/>
              </a:spcBef>
              <a:buNone/>
              <a:defRPr b="0" i="0" sz="8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8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8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8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8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8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8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8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8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ti.com/lit/an/snla140d/snla140d.pdf?ts=1639820604062&amp;ref_url=https%253A%252F%252Fwww.google.com%252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2"/>
          <p:cNvSpPr txBox="1"/>
          <p:nvPr>
            <p:ph type="ctrTitle"/>
          </p:nvPr>
        </p:nvSpPr>
        <p:spPr>
          <a:xfrm>
            <a:off x="792950" y="2175275"/>
            <a:ext cx="4157700" cy="157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GB" sz="2700" u="sng"/>
              <a:t>Presentation on</a:t>
            </a:r>
            <a:endParaRPr sz="2700" u="sng"/>
          </a:p>
          <a:p>
            <a:pPr indent="0" lvl="0" marL="0" rtl="0" algn="l">
              <a:spcBef>
                <a:spcPts val="0"/>
              </a:spcBef>
              <a:spcAft>
                <a:spcPts val="0"/>
              </a:spcAft>
              <a:buClr>
                <a:schemeClr val="dk1"/>
              </a:buClr>
              <a:buSzPct val="40740"/>
              <a:buFont typeface="Arial"/>
              <a:buNone/>
            </a:pPr>
            <a:r>
              <a:rPr lang="en-GB" sz="2700"/>
              <a:t>Project Exhibition - 2</a:t>
            </a:r>
            <a:endParaRPr sz="2700"/>
          </a:p>
          <a:p>
            <a:pPr indent="0" lvl="0" marL="0" rtl="0" algn="l">
              <a:spcBef>
                <a:spcPts val="0"/>
              </a:spcBef>
              <a:spcAft>
                <a:spcPts val="0"/>
              </a:spcAft>
              <a:buNone/>
            </a:pPr>
            <a:r>
              <a:rPr lang="en-GB" sz="2700"/>
              <a:t>Over Voltage And Under Voltage Protection System</a:t>
            </a:r>
            <a:endParaRPr sz="2700"/>
          </a:p>
          <a:p>
            <a:pPr indent="0" lvl="0" marL="0" rtl="0" algn="l">
              <a:spcBef>
                <a:spcPts val="0"/>
              </a:spcBef>
              <a:spcAft>
                <a:spcPts val="0"/>
              </a:spcAft>
              <a:buNone/>
            </a:pPr>
            <a:r>
              <a:rPr lang="en-GB" sz="2700"/>
              <a:t>Review - 1</a:t>
            </a:r>
            <a:endParaRPr sz="2700"/>
          </a:p>
        </p:txBody>
      </p:sp>
      <p:sp>
        <p:nvSpPr>
          <p:cNvPr id="518" name="Google Shape;518;p52"/>
          <p:cNvSpPr txBox="1"/>
          <p:nvPr>
            <p:ph idx="1" type="subTitle"/>
          </p:nvPr>
        </p:nvSpPr>
        <p:spPr>
          <a:xfrm>
            <a:off x="5720250" y="225400"/>
            <a:ext cx="3286500" cy="1135500"/>
          </a:xfrm>
          <a:prstGeom prst="rect">
            <a:avLst/>
          </a:prstGeom>
        </p:spPr>
        <p:txBody>
          <a:bodyPr anchorCtr="0" anchor="t" bIns="91425" lIns="91425" spcFirstLastPara="1" rIns="91425" wrap="square" tIns="91425">
            <a:noAutofit/>
          </a:bodyPr>
          <a:lstStyle/>
          <a:p>
            <a:pPr indent="0" lvl="0" marL="0" rtl="0" algn="ctr">
              <a:lnSpc>
                <a:spcPct val="70000"/>
              </a:lnSpc>
              <a:spcBef>
                <a:spcPts val="1000"/>
              </a:spcBef>
              <a:spcAft>
                <a:spcPts val="0"/>
              </a:spcAft>
              <a:buClr>
                <a:schemeClr val="dk1"/>
              </a:buClr>
              <a:buSzPts val="605"/>
              <a:buFont typeface="Arial"/>
              <a:buNone/>
            </a:pPr>
            <a:r>
              <a:rPr b="1" lang="en-GB" sz="1610" u="sng">
                <a:solidFill>
                  <a:schemeClr val="lt1"/>
                </a:solidFill>
              </a:rPr>
              <a:t>School of Electrical and Electronics</a:t>
            </a:r>
            <a:endParaRPr b="1" sz="1610" u="sng">
              <a:solidFill>
                <a:schemeClr val="lt1"/>
              </a:solidFill>
            </a:endParaRPr>
          </a:p>
          <a:p>
            <a:pPr indent="0" lvl="0" marL="0" rtl="0" algn="ctr">
              <a:lnSpc>
                <a:spcPct val="70000"/>
              </a:lnSpc>
              <a:spcBef>
                <a:spcPts val="1000"/>
              </a:spcBef>
              <a:spcAft>
                <a:spcPts val="600"/>
              </a:spcAft>
              <a:buSzPts val="605"/>
              <a:buNone/>
            </a:pPr>
            <a:r>
              <a:rPr b="1" lang="en-GB" sz="1610" u="sng">
                <a:solidFill>
                  <a:schemeClr val="lt1"/>
                </a:solidFill>
              </a:rPr>
              <a:t>VIT Bhopal university</a:t>
            </a:r>
            <a:endParaRPr b="1" sz="1390" u="sng">
              <a:solidFill>
                <a:schemeClr val="lt1"/>
              </a:solidFill>
            </a:endParaRPr>
          </a:p>
        </p:txBody>
      </p:sp>
      <p:pic>
        <p:nvPicPr>
          <p:cNvPr id="519" name="Google Shape;519;p52"/>
          <p:cNvPicPr preferRelativeResize="0"/>
          <p:nvPr/>
        </p:nvPicPr>
        <p:blipFill>
          <a:blip r:embed="rId3">
            <a:alphaModFix/>
          </a:blip>
          <a:stretch>
            <a:fillRect/>
          </a:stretch>
        </p:blipFill>
        <p:spPr>
          <a:xfrm>
            <a:off x="835825" y="0"/>
            <a:ext cx="2456689" cy="1360900"/>
          </a:xfrm>
          <a:prstGeom prst="rect">
            <a:avLst/>
          </a:prstGeom>
          <a:noFill/>
          <a:ln>
            <a:noFill/>
          </a:ln>
        </p:spPr>
      </p:pic>
      <p:sp>
        <p:nvSpPr>
          <p:cNvPr id="520" name="Google Shape;520;p52"/>
          <p:cNvSpPr txBox="1"/>
          <p:nvPr>
            <p:ph idx="1" type="subTitle"/>
          </p:nvPr>
        </p:nvSpPr>
        <p:spPr>
          <a:xfrm>
            <a:off x="5582850" y="1711925"/>
            <a:ext cx="3561300" cy="25023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b="1" lang="en-GB" sz="1325" u="sng">
                <a:solidFill>
                  <a:schemeClr val="lt1"/>
                </a:solidFill>
              </a:rPr>
              <a:t>Presented by</a:t>
            </a:r>
            <a:endParaRPr b="1" sz="1325" u="sng">
              <a:solidFill>
                <a:schemeClr val="lt1"/>
              </a:solidFill>
            </a:endParaRPr>
          </a:p>
          <a:p>
            <a:pPr indent="0" lvl="0" marL="0" rtl="0" algn="ctr">
              <a:lnSpc>
                <a:spcPct val="75000"/>
              </a:lnSpc>
              <a:spcBef>
                <a:spcPts val="600"/>
              </a:spcBef>
              <a:spcAft>
                <a:spcPts val="0"/>
              </a:spcAft>
              <a:buNone/>
            </a:pPr>
            <a:r>
              <a:rPr lang="en-GB" sz="1325">
                <a:solidFill>
                  <a:schemeClr val="lt1"/>
                </a:solidFill>
              </a:rPr>
              <a:t>Prashasti Singh Gautam – 19BEE10028</a:t>
            </a:r>
            <a:endParaRPr sz="1325">
              <a:solidFill>
                <a:schemeClr val="lt1"/>
              </a:solidFill>
            </a:endParaRPr>
          </a:p>
          <a:p>
            <a:pPr indent="0" lvl="0" marL="0" rtl="0" algn="l">
              <a:lnSpc>
                <a:spcPct val="75000"/>
              </a:lnSpc>
              <a:spcBef>
                <a:spcPts val="600"/>
              </a:spcBef>
              <a:spcAft>
                <a:spcPts val="0"/>
              </a:spcAft>
              <a:buNone/>
            </a:pPr>
            <a:r>
              <a:rPr lang="en-GB" sz="1325">
                <a:solidFill>
                  <a:schemeClr val="lt1"/>
                </a:solidFill>
              </a:rPr>
              <a:t>Tekumalla Lakshmi Sowjanya –19BEE10023</a:t>
            </a:r>
            <a:endParaRPr sz="1325">
              <a:solidFill>
                <a:schemeClr val="lt1"/>
              </a:solidFill>
            </a:endParaRPr>
          </a:p>
          <a:p>
            <a:pPr indent="0" lvl="0" marL="0" rtl="0" algn="ctr">
              <a:lnSpc>
                <a:spcPct val="75000"/>
              </a:lnSpc>
              <a:spcBef>
                <a:spcPts val="600"/>
              </a:spcBef>
              <a:spcAft>
                <a:spcPts val="0"/>
              </a:spcAft>
              <a:buNone/>
            </a:pPr>
            <a:r>
              <a:rPr lang="en-GB" sz="1325">
                <a:solidFill>
                  <a:schemeClr val="lt1"/>
                </a:solidFill>
              </a:rPr>
              <a:t>Samiksha Dash – 19BEE10009</a:t>
            </a:r>
            <a:endParaRPr sz="1325">
              <a:solidFill>
                <a:schemeClr val="lt1"/>
              </a:solidFill>
            </a:endParaRPr>
          </a:p>
          <a:p>
            <a:pPr indent="0" lvl="0" marL="0" rtl="0" algn="ctr">
              <a:lnSpc>
                <a:spcPct val="75000"/>
              </a:lnSpc>
              <a:spcBef>
                <a:spcPts val="600"/>
              </a:spcBef>
              <a:spcAft>
                <a:spcPts val="0"/>
              </a:spcAft>
              <a:buNone/>
            </a:pPr>
            <a:r>
              <a:t/>
            </a:r>
            <a:endParaRPr sz="1325">
              <a:solidFill>
                <a:schemeClr val="lt1"/>
              </a:solidFill>
            </a:endParaRPr>
          </a:p>
          <a:p>
            <a:pPr indent="0" lvl="0" marL="0" rtl="0" algn="ctr">
              <a:lnSpc>
                <a:spcPct val="50000"/>
              </a:lnSpc>
              <a:spcBef>
                <a:spcPts val="600"/>
              </a:spcBef>
              <a:spcAft>
                <a:spcPts val="0"/>
              </a:spcAft>
              <a:buNone/>
            </a:pPr>
            <a:r>
              <a:rPr b="1" lang="en-GB" sz="1325" u="sng">
                <a:solidFill>
                  <a:schemeClr val="lt1"/>
                </a:solidFill>
              </a:rPr>
              <a:t>Under the guidance of</a:t>
            </a:r>
            <a:endParaRPr b="1" sz="1325" u="sng">
              <a:solidFill>
                <a:schemeClr val="lt1"/>
              </a:solidFill>
            </a:endParaRPr>
          </a:p>
          <a:p>
            <a:pPr indent="0" lvl="0" marL="0" rtl="0" algn="ctr">
              <a:lnSpc>
                <a:spcPct val="50000"/>
              </a:lnSpc>
              <a:spcBef>
                <a:spcPts val="600"/>
              </a:spcBef>
              <a:spcAft>
                <a:spcPts val="600"/>
              </a:spcAft>
              <a:buNone/>
            </a:pPr>
            <a:r>
              <a:rPr lang="en-GB" sz="1325">
                <a:solidFill>
                  <a:schemeClr val="lt1"/>
                </a:solidFill>
              </a:rPr>
              <a:t>DR. Om Prakash Pahari</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61"/>
          <p:cNvPicPr preferRelativeResize="0"/>
          <p:nvPr/>
        </p:nvPicPr>
        <p:blipFill rotWithShape="1">
          <a:blip r:embed="rId3">
            <a:alphaModFix/>
          </a:blip>
          <a:srcRect b="0" l="2498" r="2507" t="0"/>
          <a:stretch/>
        </p:blipFill>
        <p:spPr>
          <a:xfrm>
            <a:off x="673800" y="539250"/>
            <a:ext cx="7796400" cy="406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2"/>
          <p:cNvSpPr txBox="1"/>
          <p:nvPr>
            <p:ph type="title"/>
          </p:nvPr>
        </p:nvSpPr>
        <p:spPr>
          <a:xfrm>
            <a:off x="348300" y="428200"/>
            <a:ext cx="2351400" cy="439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600"/>
              <a:t>Literature Review</a:t>
            </a:r>
            <a:endParaRPr sz="3600"/>
          </a:p>
        </p:txBody>
      </p:sp>
      <p:sp>
        <p:nvSpPr>
          <p:cNvPr id="596" name="Google Shape;596;p62"/>
          <p:cNvSpPr txBox="1"/>
          <p:nvPr>
            <p:ph idx="1" type="body"/>
          </p:nvPr>
        </p:nvSpPr>
        <p:spPr>
          <a:xfrm>
            <a:off x="3539325" y="593900"/>
            <a:ext cx="5090400" cy="401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 irregularity in voltage is the major issue facing industry and home today and often times, is responsible for damaging valuable electrical equipment.</a:t>
            </a:r>
            <a:endParaRPr/>
          </a:p>
          <a:p>
            <a:pPr indent="-317500" lvl="0" marL="457200" rtl="0" algn="l">
              <a:spcBef>
                <a:spcPts val="0"/>
              </a:spcBef>
              <a:spcAft>
                <a:spcPts val="0"/>
              </a:spcAft>
              <a:buSzPts val="1400"/>
              <a:buChar char="●"/>
            </a:pPr>
            <a:r>
              <a:rPr lang="en-GB"/>
              <a:t>Electrical Power System protection device is required for protection of both user and the system equipment from fault.</a:t>
            </a:r>
            <a:endParaRPr/>
          </a:p>
          <a:p>
            <a:pPr indent="-317500" lvl="0" marL="457200" rtl="0" algn="l">
              <a:spcBef>
                <a:spcPts val="0"/>
              </a:spcBef>
              <a:spcAft>
                <a:spcPts val="0"/>
              </a:spcAft>
              <a:buSzPts val="1400"/>
              <a:buChar char="●"/>
            </a:pPr>
            <a:r>
              <a:rPr lang="en-GB"/>
              <a:t>U</a:t>
            </a:r>
            <a:r>
              <a:rPr lang="en-GB"/>
              <a:t>ndesirable over and under voltage conditions, as well as surges caused due to sudden failure of mains power supply. </a:t>
            </a:r>
            <a:endParaRPr/>
          </a:p>
          <a:p>
            <a:pPr indent="-317500" lvl="0" marL="457200" rtl="0" algn="l">
              <a:spcBef>
                <a:spcPts val="0"/>
              </a:spcBef>
              <a:spcAft>
                <a:spcPts val="0"/>
              </a:spcAft>
              <a:buSzPts val="1400"/>
              <a:buChar char="●"/>
            </a:pPr>
            <a:r>
              <a:rPr lang="en-GB"/>
              <a:t>Her</a:t>
            </a:r>
            <a:r>
              <a:rPr lang="en-GB"/>
              <a:t>e, we are designing a system which is </a:t>
            </a:r>
            <a:r>
              <a:rPr lang="en-GB"/>
              <a:t>completely</a:t>
            </a:r>
            <a:r>
              <a:rPr lang="en-GB"/>
              <a:t> smart, it can be used directly as stand-alone equipment between the mains supply and the load, or it may be inserted between an existing automatic/manual stabilizer and the load. </a:t>
            </a:r>
            <a:endParaRPr/>
          </a:p>
          <a:p>
            <a:pPr indent="-317500" lvl="0" marL="457200" rtl="0" algn="l">
              <a:spcBef>
                <a:spcPts val="0"/>
              </a:spcBef>
              <a:spcAft>
                <a:spcPts val="0"/>
              </a:spcAft>
              <a:buSzPts val="1400"/>
              <a:buChar char="●"/>
            </a:pPr>
            <a:r>
              <a:rPr lang="en-GB"/>
              <a:t>The device is automatic, efficient, simple and can precisely show the status of voltage on LCD.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3"/>
          <p:cNvSpPr txBox="1"/>
          <p:nvPr>
            <p:ph type="title"/>
          </p:nvPr>
        </p:nvSpPr>
        <p:spPr>
          <a:xfrm>
            <a:off x="503500" y="971750"/>
            <a:ext cx="3942900" cy="16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u="sng"/>
              <a:t>Components </a:t>
            </a:r>
            <a:endParaRPr u="sng"/>
          </a:p>
        </p:txBody>
      </p:sp>
      <p:sp>
        <p:nvSpPr>
          <p:cNvPr id="602" name="Google Shape;602;p63"/>
          <p:cNvSpPr txBox="1"/>
          <p:nvPr>
            <p:ph idx="1" type="body"/>
          </p:nvPr>
        </p:nvSpPr>
        <p:spPr>
          <a:xfrm>
            <a:off x="5544425" y="971750"/>
            <a:ext cx="3312300" cy="2532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Transformer </a:t>
            </a:r>
            <a:endParaRPr sz="1600"/>
          </a:p>
          <a:p>
            <a:pPr indent="-330200" lvl="0" marL="457200" rtl="0" algn="l">
              <a:spcBef>
                <a:spcPts val="0"/>
              </a:spcBef>
              <a:spcAft>
                <a:spcPts val="0"/>
              </a:spcAft>
              <a:buSzPts val="1600"/>
              <a:buChar char="●"/>
            </a:pPr>
            <a:r>
              <a:rPr lang="en-GB" sz="1600"/>
              <a:t>Bridge rectifier</a:t>
            </a:r>
            <a:endParaRPr sz="1600"/>
          </a:p>
          <a:p>
            <a:pPr indent="-330200" lvl="0" marL="457200" rtl="0" algn="l">
              <a:spcBef>
                <a:spcPts val="0"/>
              </a:spcBef>
              <a:spcAft>
                <a:spcPts val="0"/>
              </a:spcAft>
              <a:buSzPts val="1600"/>
              <a:buChar char="●"/>
            </a:pPr>
            <a:r>
              <a:rPr lang="en-GB" sz="1600"/>
              <a:t>Regulator</a:t>
            </a:r>
            <a:endParaRPr sz="1600"/>
          </a:p>
          <a:p>
            <a:pPr indent="-330200" lvl="0" marL="457200" rtl="0" algn="l">
              <a:spcBef>
                <a:spcPts val="0"/>
              </a:spcBef>
              <a:spcAft>
                <a:spcPts val="0"/>
              </a:spcAft>
              <a:buSzPts val="1600"/>
              <a:buChar char="●"/>
            </a:pPr>
            <a:r>
              <a:rPr lang="en-GB" sz="1600"/>
              <a:t>Op-Amps</a:t>
            </a:r>
            <a:endParaRPr sz="1600"/>
          </a:p>
          <a:p>
            <a:pPr indent="-330200" lvl="0" marL="457200" rtl="0" algn="l">
              <a:spcBef>
                <a:spcPts val="0"/>
              </a:spcBef>
              <a:spcAft>
                <a:spcPts val="0"/>
              </a:spcAft>
              <a:buSzPts val="1600"/>
              <a:buChar char="●"/>
            </a:pPr>
            <a:r>
              <a:rPr lang="en-GB" sz="1600"/>
              <a:t>Arduino UNO</a:t>
            </a:r>
            <a:endParaRPr sz="1600"/>
          </a:p>
          <a:p>
            <a:pPr indent="-330200" lvl="0" marL="457200" rtl="0" algn="l">
              <a:spcBef>
                <a:spcPts val="0"/>
              </a:spcBef>
              <a:spcAft>
                <a:spcPts val="0"/>
              </a:spcAft>
              <a:buSzPts val="1600"/>
              <a:buChar char="●"/>
            </a:pPr>
            <a:r>
              <a:rPr lang="en-GB" sz="1600"/>
              <a:t>Liquid crystal display</a:t>
            </a:r>
            <a:endParaRPr sz="1600"/>
          </a:p>
          <a:p>
            <a:pPr indent="-330200" lvl="0" marL="457200" rtl="0" algn="l">
              <a:spcBef>
                <a:spcPts val="0"/>
              </a:spcBef>
              <a:spcAft>
                <a:spcPts val="0"/>
              </a:spcAft>
              <a:buSzPts val="1600"/>
              <a:buChar char="●"/>
            </a:pPr>
            <a:r>
              <a:rPr lang="en-GB" sz="1600"/>
              <a:t>Relay </a:t>
            </a:r>
            <a:endParaRPr sz="1600"/>
          </a:p>
          <a:p>
            <a:pPr indent="-330200" lvl="0" marL="457200" rtl="0" algn="l">
              <a:spcBef>
                <a:spcPts val="0"/>
              </a:spcBef>
              <a:spcAft>
                <a:spcPts val="0"/>
              </a:spcAft>
              <a:buSzPts val="1600"/>
              <a:buChar char="●"/>
            </a:pPr>
            <a:r>
              <a:rPr lang="en-GB" sz="1600"/>
              <a:t>Relay driver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4"/>
          <p:cNvPicPr preferRelativeResize="0"/>
          <p:nvPr/>
        </p:nvPicPr>
        <p:blipFill rotWithShape="1">
          <a:blip r:embed="rId3">
            <a:alphaModFix/>
          </a:blip>
          <a:srcRect b="0" l="4245" r="4245" t="0"/>
          <a:stretch/>
        </p:blipFill>
        <p:spPr>
          <a:xfrm>
            <a:off x="924000" y="546549"/>
            <a:ext cx="2724000" cy="2724300"/>
          </a:xfrm>
          <a:prstGeom prst="ellipse">
            <a:avLst/>
          </a:prstGeom>
          <a:noFill/>
          <a:ln>
            <a:noFill/>
          </a:ln>
        </p:spPr>
      </p:pic>
      <p:pic>
        <p:nvPicPr>
          <p:cNvPr id="608" name="Google Shape;608;p64"/>
          <p:cNvPicPr preferRelativeResize="0"/>
          <p:nvPr/>
        </p:nvPicPr>
        <p:blipFill rotWithShape="1">
          <a:blip r:embed="rId4">
            <a:alphaModFix/>
          </a:blip>
          <a:srcRect b="0" l="9" r="9" t="0"/>
          <a:stretch/>
        </p:blipFill>
        <p:spPr>
          <a:xfrm>
            <a:off x="5496000" y="546472"/>
            <a:ext cx="2724000" cy="2724600"/>
          </a:xfrm>
          <a:prstGeom prst="ellipse">
            <a:avLst/>
          </a:prstGeom>
          <a:noFill/>
          <a:ln>
            <a:noFill/>
          </a:ln>
        </p:spPr>
      </p:pic>
      <p:sp>
        <p:nvSpPr>
          <p:cNvPr id="609" name="Google Shape;609;p64"/>
          <p:cNvSpPr txBox="1"/>
          <p:nvPr>
            <p:ph idx="1" type="body"/>
          </p:nvPr>
        </p:nvSpPr>
        <p:spPr>
          <a:xfrm>
            <a:off x="683775" y="3565625"/>
            <a:ext cx="3204300" cy="1097700"/>
          </a:xfrm>
          <a:prstGeom prst="rect">
            <a:avLst/>
          </a:prstGeom>
        </p:spPr>
        <p:txBody>
          <a:bodyPr anchorCtr="0" anchor="t" bIns="91425" lIns="91425" spcFirstLastPara="1" rIns="91425" wrap="square" tIns="91425">
            <a:normAutofit/>
          </a:bodyPr>
          <a:lstStyle/>
          <a:p>
            <a:pPr indent="-317500" lvl="0" marL="457200" rtl="0" algn="ctr">
              <a:spcBef>
                <a:spcPts val="0"/>
              </a:spcBef>
              <a:spcAft>
                <a:spcPts val="0"/>
              </a:spcAft>
              <a:buSzPts val="1400"/>
              <a:buChar char="●"/>
            </a:pPr>
            <a:r>
              <a:rPr b="1" lang="en-GB" u="sng"/>
              <a:t>Transformer</a:t>
            </a:r>
            <a:r>
              <a:rPr lang="en-GB"/>
              <a:t>: Steps down the 220V ac into 15V ac on the principle of mutual induction.</a:t>
            </a:r>
            <a:endParaRPr/>
          </a:p>
        </p:txBody>
      </p:sp>
      <p:sp>
        <p:nvSpPr>
          <p:cNvPr id="610" name="Google Shape;610;p64"/>
          <p:cNvSpPr txBox="1"/>
          <p:nvPr>
            <p:ph idx="2" type="body"/>
          </p:nvPr>
        </p:nvSpPr>
        <p:spPr>
          <a:xfrm>
            <a:off x="5255850" y="3565625"/>
            <a:ext cx="3204300" cy="1391400"/>
          </a:xfrm>
          <a:prstGeom prst="rect">
            <a:avLst/>
          </a:prstGeom>
        </p:spPr>
        <p:txBody>
          <a:bodyPr anchorCtr="0" anchor="t" bIns="91425" lIns="91425" spcFirstLastPara="1" rIns="91425" wrap="square" tIns="91425">
            <a:spAutoFit/>
          </a:bodyPr>
          <a:lstStyle/>
          <a:p>
            <a:pPr indent="-317500" lvl="0" marL="457200" rtl="0" algn="ctr">
              <a:spcBef>
                <a:spcPts val="0"/>
              </a:spcBef>
              <a:spcAft>
                <a:spcPts val="0"/>
              </a:spcAft>
              <a:buSzPts val="1400"/>
              <a:buChar char="●"/>
            </a:pPr>
            <a:r>
              <a:rPr b="1" lang="en-GB" u="sng"/>
              <a:t>Bridge rectifier</a:t>
            </a:r>
            <a:r>
              <a:rPr lang="en-GB"/>
              <a:t>: Full wave bridge rectifier converts the converts AC into DC for supplying the power to whole components of the system.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5"/>
          <p:cNvSpPr txBox="1"/>
          <p:nvPr>
            <p:ph idx="1" type="body"/>
          </p:nvPr>
        </p:nvSpPr>
        <p:spPr>
          <a:xfrm>
            <a:off x="0" y="0"/>
            <a:ext cx="5454300" cy="5143500"/>
          </a:xfrm>
          <a:prstGeom prst="rect">
            <a:avLst/>
          </a:prstGeom>
          <a:solidFill>
            <a:schemeClr val="dk1"/>
          </a:solidFill>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b="1" lang="en-GB">
                <a:solidFill>
                  <a:schemeClr val="lt1"/>
                </a:solidFill>
              </a:rPr>
              <a:t>Regulator</a:t>
            </a:r>
            <a:r>
              <a:rPr lang="en-GB">
                <a:solidFill>
                  <a:schemeClr val="lt1"/>
                </a:solidFill>
              </a:rPr>
              <a:t>: Two voltage regulators LM7805 and LM7812 are used to give the regulated output voltage of 5V and 12V respectively</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b="1" lang="en-GB">
                <a:solidFill>
                  <a:schemeClr val="lt1"/>
                </a:solidFill>
              </a:rPr>
              <a:t>Op - Amps: </a:t>
            </a:r>
            <a:r>
              <a:rPr lang="en-GB">
                <a:solidFill>
                  <a:schemeClr val="lt1"/>
                </a:solidFill>
              </a:rPr>
              <a:t>LM741 is used in signal conditioning circuit, to provide rms value to arduino.</a:t>
            </a:r>
            <a:endParaRPr>
              <a:solidFill>
                <a:schemeClr val="lt1"/>
              </a:solidFill>
            </a:endParaRPr>
          </a:p>
        </p:txBody>
      </p:sp>
      <p:pic>
        <p:nvPicPr>
          <p:cNvPr id="616" name="Google Shape;616;p65"/>
          <p:cNvPicPr preferRelativeResize="0"/>
          <p:nvPr/>
        </p:nvPicPr>
        <p:blipFill rotWithShape="1">
          <a:blip r:embed="rId3">
            <a:alphaModFix/>
          </a:blip>
          <a:srcRect b="0" l="1165" r="3277" t="1690"/>
          <a:stretch/>
        </p:blipFill>
        <p:spPr>
          <a:xfrm>
            <a:off x="5454300" y="0"/>
            <a:ext cx="3668150" cy="2389576"/>
          </a:xfrm>
          <a:prstGeom prst="rect">
            <a:avLst/>
          </a:prstGeom>
          <a:noFill/>
          <a:ln>
            <a:noFill/>
          </a:ln>
        </p:spPr>
      </p:pic>
      <p:pic>
        <p:nvPicPr>
          <p:cNvPr id="617" name="Google Shape;617;p65"/>
          <p:cNvPicPr preferRelativeResize="0"/>
          <p:nvPr/>
        </p:nvPicPr>
        <p:blipFill>
          <a:blip r:embed="rId4">
            <a:alphaModFix/>
          </a:blip>
          <a:stretch>
            <a:fillRect/>
          </a:stretch>
        </p:blipFill>
        <p:spPr>
          <a:xfrm>
            <a:off x="5454300" y="2389575"/>
            <a:ext cx="3668150" cy="2753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6"/>
          <p:cNvPicPr preferRelativeResize="0"/>
          <p:nvPr/>
        </p:nvPicPr>
        <p:blipFill rotWithShape="1">
          <a:blip r:embed="rId3">
            <a:alphaModFix/>
          </a:blip>
          <a:srcRect b="12680" l="0" r="0" t="12680"/>
          <a:stretch/>
        </p:blipFill>
        <p:spPr>
          <a:xfrm>
            <a:off x="0" y="2571750"/>
            <a:ext cx="3445526" cy="2571752"/>
          </a:xfrm>
          <a:prstGeom prst="rect">
            <a:avLst/>
          </a:prstGeom>
          <a:noFill/>
          <a:ln>
            <a:noFill/>
          </a:ln>
        </p:spPr>
      </p:pic>
      <p:sp>
        <p:nvSpPr>
          <p:cNvPr id="623" name="Google Shape;623;p66"/>
          <p:cNvSpPr txBox="1"/>
          <p:nvPr>
            <p:ph idx="1" type="body"/>
          </p:nvPr>
        </p:nvSpPr>
        <p:spPr>
          <a:xfrm>
            <a:off x="3750475" y="731575"/>
            <a:ext cx="2549400" cy="3246300"/>
          </a:xfrm>
          <a:prstGeom prst="rect">
            <a:avLst/>
          </a:prstGeom>
          <a:solidFill>
            <a:schemeClr val="dk1"/>
          </a:solidFill>
        </p:spPr>
        <p:txBody>
          <a:bodyPr anchorCtr="0" anchor="t" bIns="91425" lIns="91425" spcFirstLastPara="1" rIns="91425" wrap="square" tIns="91425">
            <a:normAutofit/>
          </a:bodyPr>
          <a:lstStyle/>
          <a:p>
            <a:pPr indent="-317500" lvl="0" marL="457200" rtl="0" algn="l">
              <a:spcBef>
                <a:spcPts val="0"/>
              </a:spcBef>
              <a:spcAft>
                <a:spcPts val="0"/>
              </a:spcAft>
              <a:buClr>
                <a:schemeClr val="lt1"/>
              </a:buClr>
              <a:buSzPts val="1400"/>
              <a:buChar char="●"/>
            </a:pPr>
            <a:r>
              <a:rPr b="1" lang="en-GB" u="sng">
                <a:solidFill>
                  <a:schemeClr val="lt1"/>
                </a:solidFill>
              </a:rPr>
              <a:t>Arduino UNO R3</a:t>
            </a:r>
            <a:r>
              <a:rPr lang="en-GB">
                <a:solidFill>
                  <a:schemeClr val="lt1"/>
                </a:solidFill>
              </a:rPr>
              <a:t>: It is used to make this project intelligent and smart. It can take control actions automatically in case of under and over voltage.</a:t>
            </a:r>
            <a:endParaRPr>
              <a:solidFill>
                <a:schemeClr val="lt1"/>
              </a:solidFill>
            </a:endParaRPr>
          </a:p>
        </p:txBody>
      </p:sp>
      <p:sp>
        <p:nvSpPr>
          <p:cNvPr id="624" name="Google Shape;624;p66"/>
          <p:cNvSpPr txBox="1"/>
          <p:nvPr>
            <p:ph idx="2" type="body"/>
          </p:nvPr>
        </p:nvSpPr>
        <p:spPr>
          <a:xfrm>
            <a:off x="6496275" y="731575"/>
            <a:ext cx="2483400" cy="3246300"/>
          </a:xfrm>
          <a:prstGeom prst="rect">
            <a:avLst/>
          </a:prstGeom>
          <a:solidFill>
            <a:schemeClr val="dk1"/>
          </a:solidFill>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b="1" lang="en-GB" u="sng">
                <a:solidFill>
                  <a:schemeClr val="lt1"/>
                </a:solidFill>
              </a:rPr>
              <a:t>LCD</a:t>
            </a:r>
            <a:r>
              <a:rPr lang="en-GB">
                <a:solidFill>
                  <a:schemeClr val="lt1"/>
                </a:solidFill>
              </a:rPr>
              <a:t>: It is used to display the input mains voltage level.It is 16 pin LCD powered up with 5V dc supply. It is interfaced with microcontroller.</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solidFill>
                <a:schemeClr val="lt1"/>
              </a:solidFill>
            </a:endParaRPr>
          </a:p>
        </p:txBody>
      </p:sp>
      <p:pic>
        <p:nvPicPr>
          <p:cNvPr id="625" name="Google Shape;625;p66"/>
          <p:cNvPicPr preferRelativeResize="0"/>
          <p:nvPr/>
        </p:nvPicPr>
        <p:blipFill>
          <a:blip r:embed="rId4">
            <a:alphaModFix/>
          </a:blip>
          <a:stretch>
            <a:fillRect/>
          </a:stretch>
        </p:blipFill>
        <p:spPr>
          <a:xfrm>
            <a:off x="398850" y="163100"/>
            <a:ext cx="2266950" cy="2266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67"/>
          <p:cNvPicPr preferRelativeResize="0"/>
          <p:nvPr/>
        </p:nvPicPr>
        <p:blipFill rotWithShape="1">
          <a:blip r:embed="rId3">
            <a:alphaModFix/>
          </a:blip>
          <a:srcRect b="0" l="21878" r="21878" t="0"/>
          <a:stretch/>
        </p:blipFill>
        <p:spPr>
          <a:xfrm>
            <a:off x="924000" y="546549"/>
            <a:ext cx="2724000" cy="2724300"/>
          </a:xfrm>
          <a:prstGeom prst="ellipse">
            <a:avLst/>
          </a:prstGeom>
          <a:noFill/>
          <a:ln>
            <a:noFill/>
          </a:ln>
        </p:spPr>
      </p:pic>
      <p:pic>
        <p:nvPicPr>
          <p:cNvPr id="631" name="Google Shape;631;p67"/>
          <p:cNvPicPr preferRelativeResize="0"/>
          <p:nvPr/>
        </p:nvPicPr>
        <p:blipFill rotWithShape="1">
          <a:blip r:embed="rId4">
            <a:alphaModFix/>
          </a:blip>
          <a:srcRect b="0" l="9" r="9" t="0"/>
          <a:stretch/>
        </p:blipFill>
        <p:spPr>
          <a:xfrm>
            <a:off x="5496000" y="546472"/>
            <a:ext cx="2724000" cy="2724600"/>
          </a:xfrm>
          <a:prstGeom prst="ellipse">
            <a:avLst/>
          </a:prstGeom>
          <a:noFill/>
          <a:ln>
            <a:noFill/>
          </a:ln>
        </p:spPr>
      </p:pic>
      <p:sp>
        <p:nvSpPr>
          <p:cNvPr id="632" name="Google Shape;632;p67"/>
          <p:cNvSpPr txBox="1"/>
          <p:nvPr>
            <p:ph idx="1" type="body"/>
          </p:nvPr>
        </p:nvSpPr>
        <p:spPr>
          <a:xfrm>
            <a:off x="683775" y="3565625"/>
            <a:ext cx="3204300" cy="1391400"/>
          </a:xfrm>
          <a:prstGeom prst="rect">
            <a:avLst/>
          </a:prstGeom>
        </p:spPr>
        <p:txBody>
          <a:bodyPr anchorCtr="0" anchor="t" bIns="91425" lIns="91425" spcFirstLastPara="1" rIns="91425" wrap="square" tIns="91425">
            <a:spAutoFit/>
          </a:bodyPr>
          <a:lstStyle/>
          <a:p>
            <a:pPr indent="-317500" lvl="0" marL="457200" rtl="0" algn="ctr">
              <a:spcBef>
                <a:spcPts val="0"/>
              </a:spcBef>
              <a:spcAft>
                <a:spcPts val="0"/>
              </a:spcAft>
              <a:buSzPts val="1400"/>
              <a:buChar char="●"/>
            </a:pPr>
            <a:r>
              <a:rPr lang="en-GB"/>
              <a:t>Relay driver: To give proper voltage or current to a relay a relay driver is used. It is made by using one transistor with a resistance.</a:t>
            </a:r>
            <a:endParaRPr/>
          </a:p>
        </p:txBody>
      </p:sp>
      <p:sp>
        <p:nvSpPr>
          <p:cNvPr id="633" name="Google Shape;633;p67"/>
          <p:cNvSpPr txBox="1"/>
          <p:nvPr>
            <p:ph idx="2" type="body"/>
          </p:nvPr>
        </p:nvSpPr>
        <p:spPr>
          <a:xfrm>
            <a:off x="5255850" y="3565625"/>
            <a:ext cx="3204300" cy="1097700"/>
          </a:xfrm>
          <a:prstGeom prst="rect">
            <a:avLst/>
          </a:prstGeom>
        </p:spPr>
        <p:txBody>
          <a:bodyPr anchorCtr="0" anchor="t" bIns="91425" lIns="91425" spcFirstLastPara="1" rIns="91425" wrap="square" tIns="91425">
            <a:normAutofit fontScale="85000"/>
          </a:bodyPr>
          <a:lstStyle/>
          <a:p>
            <a:pPr indent="-304165" lvl="0" marL="457200" rtl="0" algn="ctr">
              <a:spcBef>
                <a:spcPts val="0"/>
              </a:spcBef>
              <a:spcAft>
                <a:spcPts val="0"/>
              </a:spcAft>
              <a:buSzPct val="100000"/>
              <a:buChar char="●"/>
            </a:pPr>
            <a:r>
              <a:rPr lang="en-GB"/>
              <a:t>Relay: Relays are electrically operated switches that open and close the circuits by receiving electrical signals from outside sources.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 name="Shape 637"/>
        <p:cNvGrpSpPr/>
        <p:nvPr/>
      </p:nvGrpSpPr>
      <p:grpSpPr>
        <a:xfrm>
          <a:off x="0" y="0"/>
          <a:ext cx="0" cy="0"/>
          <a:chOff x="0" y="0"/>
          <a:chExt cx="0" cy="0"/>
        </a:xfrm>
      </p:grpSpPr>
      <p:sp>
        <p:nvSpPr>
          <p:cNvPr id="638" name="Google Shape;638;p68"/>
          <p:cNvSpPr/>
          <p:nvPr/>
        </p:nvSpPr>
        <p:spPr>
          <a:xfrm>
            <a:off x="5062425" y="1833600"/>
            <a:ext cx="14388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Arduino</a:t>
            </a:r>
            <a:endParaRPr/>
          </a:p>
        </p:txBody>
      </p:sp>
      <p:sp>
        <p:nvSpPr>
          <p:cNvPr id="639" name="Google Shape;639;p68"/>
          <p:cNvSpPr/>
          <p:nvPr/>
        </p:nvSpPr>
        <p:spPr>
          <a:xfrm>
            <a:off x="3297550" y="3128375"/>
            <a:ext cx="11655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a:t>
            </a:r>
            <a:endParaRPr/>
          </a:p>
        </p:txBody>
      </p:sp>
      <p:sp>
        <p:nvSpPr>
          <p:cNvPr id="640" name="Google Shape;640;p68"/>
          <p:cNvSpPr/>
          <p:nvPr/>
        </p:nvSpPr>
        <p:spPr>
          <a:xfrm>
            <a:off x="3361610" y="1833500"/>
            <a:ext cx="10374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Regulator</a:t>
            </a:r>
            <a:endParaRPr/>
          </a:p>
        </p:txBody>
      </p:sp>
      <p:sp>
        <p:nvSpPr>
          <p:cNvPr id="641" name="Google Shape;641;p68"/>
          <p:cNvSpPr/>
          <p:nvPr/>
        </p:nvSpPr>
        <p:spPr>
          <a:xfrm>
            <a:off x="5110925" y="3128375"/>
            <a:ext cx="8799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 Driver</a:t>
            </a:r>
            <a:endParaRPr/>
          </a:p>
        </p:txBody>
      </p:sp>
      <p:sp>
        <p:nvSpPr>
          <p:cNvPr id="642" name="Google Shape;642;p68"/>
          <p:cNvSpPr/>
          <p:nvPr/>
        </p:nvSpPr>
        <p:spPr>
          <a:xfrm>
            <a:off x="6899875" y="1833600"/>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Liquid Crystal Display</a:t>
            </a:r>
            <a:endParaRPr/>
          </a:p>
        </p:txBody>
      </p:sp>
      <p:sp>
        <p:nvSpPr>
          <p:cNvPr id="643" name="Google Shape;643;p68"/>
          <p:cNvSpPr/>
          <p:nvPr/>
        </p:nvSpPr>
        <p:spPr>
          <a:xfrm>
            <a:off x="3329650" y="4202600"/>
            <a:ext cx="11013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Load</a:t>
            </a:r>
            <a:endParaRPr/>
          </a:p>
        </p:txBody>
      </p:sp>
      <p:sp>
        <p:nvSpPr>
          <p:cNvPr id="644" name="Google Shape;644;p68"/>
          <p:cNvSpPr/>
          <p:nvPr/>
        </p:nvSpPr>
        <p:spPr>
          <a:xfrm>
            <a:off x="1259275" y="1833588"/>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Power Supply</a:t>
            </a:r>
            <a:endParaRPr/>
          </a:p>
        </p:txBody>
      </p:sp>
      <p:sp>
        <p:nvSpPr>
          <p:cNvPr id="645" name="Google Shape;645;p68"/>
          <p:cNvSpPr/>
          <p:nvPr/>
        </p:nvSpPr>
        <p:spPr>
          <a:xfrm>
            <a:off x="0" y="1588325"/>
            <a:ext cx="606600" cy="544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646" name="Google Shape;646;p68"/>
          <p:cNvCxnSpPr>
            <a:stCxn id="638" idx="3"/>
            <a:endCxn id="642" idx="1"/>
          </p:cNvCxnSpPr>
          <p:nvPr/>
        </p:nvCxnSpPr>
        <p:spPr>
          <a:xfrm>
            <a:off x="6501225" y="2219400"/>
            <a:ext cx="398700" cy="0"/>
          </a:xfrm>
          <a:prstGeom prst="straightConnector1">
            <a:avLst/>
          </a:prstGeom>
          <a:noFill/>
          <a:ln cap="flat" cmpd="sng" w="19050">
            <a:solidFill>
              <a:schemeClr val="dk1"/>
            </a:solidFill>
            <a:prstDash val="solid"/>
            <a:round/>
            <a:headEnd len="med" w="med" type="none"/>
            <a:tailEnd len="med" w="med" type="triangle"/>
          </a:ln>
        </p:spPr>
      </p:cxnSp>
      <p:cxnSp>
        <p:nvCxnSpPr>
          <p:cNvPr id="647" name="Google Shape;647;p68"/>
          <p:cNvCxnSpPr>
            <a:stCxn id="640" idx="3"/>
            <a:endCxn id="638" idx="1"/>
          </p:cNvCxnSpPr>
          <p:nvPr/>
        </p:nvCxnSpPr>
        <p:spPr>
          <a:xfrm>
            <a:off x="4399010" y="2219300"/>
            <a:ext cx="663300" cy="0"/>
          </a:xfrm>
          <a:prstGeom prst="straightConnector1">
            <a:avLst/>
          </a:prstGeom>
          <a:noFill/>
          <a:ln cap="flat" cmpd="sng" w="19050">
            <a:solidFill>
              <a:schemeClr val="dk1"/>
            </a:solidFill>
            <a:prstDash val="solid"/>
            <a:round/>
            <a:headEnd len="med" w="med" type="none"/>
            <a:tailEnd len="med" w="med" type="triangle"/>
          </a:ln>
        </p:spPr>
      </p:cxnSp>
      <p:cxnSp>
        <p:nvCxnSpPr>
          <p:cNvPr id="648" name="Google Shape;648;p68"/>
          <p:cNvCxnSpPr>
            <a:stCxn id="644" idx="3"/>
            <a:endCxn id="640" idx="1"/>
          </p:cNvCxnSpPr>
          <p:nvPr/>
        </p:nvCxnSpPr>
        <p:spPr>
          <a:xfrm>
            <a:off x="2587975" y="2219388"/>
            <a:ext cx="773700" cy="0"/>
          </a:xfrm>
          <a:prstGeom prst="straightConnector1">
            <a:avLst/>
          </a:prstGeom>
          <a:noFill/>
          <a:ln cap="flat" cmpd="sng" w="19050">
            <a:solidFill>
              <a:schemeClr val="dk1"/>
            </a:solidFill>
            <a:prstDash val="solid"/>
            <a:round/>
            <a:headEnd len="med" w="med" type="none"/>
            <a:tailEnd len="med" w="med" type="triangle"/>
          </a:ln>
        </p:spPr>
      </p:cxnSp>
      <p:cxnSp>
        <p:nvCxnSpPr>
          <p:cNvPr id="649" name="Google Shape;649;p68"/>
          <p:cNvCxnSpPr>
            <a:stCxn id="639" idx="2"/>
            <a:endCxn id="643" idx="0"/>
          </p:cNvCxnSpPr>
          <p:nvPr/>
        </p:nvCxnSpPr>
        <p:spPr>
          <a:xfrm>
            <a:off x="3880300" y="3899975"/>
            <a:ext cx="0" cy="302700"/>
          </a:xfrm>
          <a:prstGeom prst="straightConnector1">
            <a:avLst/>
          </a:prstGeom>
          <a:noFill/>
          <a:ln cap="flat" cmpd="sng" w="19050">
            <a:solidFill>
              <a:schemeClr val="dk1"/>
            </a:solidFill>
            <a:prstDash val="solid"/>
            <a:round/>
            <a:headEnd len="med" w="med" type="none"/>
            <a:tailEnd len="med" w="med" type="triangle"/>
          </a:ln>
        </p:spPr>
      </p:cxnSp>
      <p:cxnSp>
        <p:nvCxnSpPr>
          <p:cNvPr id="650" name="Google Shape;650;p68"/>
          <p:cNvCxnSpPr>
            <a:stCxn id="641" idx="3"/>
            <a:endCxn id="638" idx="2"/>
          </p:cNvCxnSpPr>
          <p:nvPr/>
        </p:nvCxnSpPr>
        <p:spPr>
          <a:xfrm rot="10800000">
            <a:off x="5781725" y="2605175"/>
            <a:ext cx="209100" cy="909000"/>
          </a:xfrm>
          <a:prstGeom prst="bentConnector4">
            <a:avLst>
              <a:gd fmla="val -113881" name="adj1"/>
              <a:gd fmla="val 71220" name="adj2"/>
            </a:avLst>
          </a:prstGeom>
          <a:noFill/>
          <a:ln cap="flat" cmpd="sng" w="19050">
            <a:solidFill>
              <a:schemeClr val="dk1"/>
            </a:solidFill>
            <a:prstDash val="solid"/>
            <a:round/>
            <a:headEnd len="med" w="med" type="triangle"/>
            <a:tailEnd len="med" w="med" type="none"/>
          </a:ln>
        </p:spPr>
      </p:cxnSp>
      <p:cxnSp>
        <p:nvCxnSpPr>
          <p:cNvPr id="651" name="Google Shape;651;p68"/>
          <p:cNvCxnSpPr>
            <a:stCxn id="641" idx="1"/>
            <a:endCxn id="639" idx="3"/>
          </p:cNvCxnSpPr>
          <p:nvPr/>
        </p:nvCxnSpPr>
        <p:spPr>
          <a:xfrm rot="10800000">
            <a:off x="4462925" y="3514175"/>
            <a:ext cx="648000" cy="0"/>
          </a:xfrm>
          <a:prstGeom prst="straightConnector1">
            <a:avLst/>
          </a:prstGeom>
          <a:noFill/>
          <a:ln cap="flat" cmpd="sng" w="19050">
            <a:solidFill>
              <a:schemeClr val="dk1"/>
            </a:solidFill>
            <a:prstDash val="solid"/>
            <a:round/>
            <a:headEnd len="med" w="med" type="none"/>
            <a:tailEnd len="med" w="med" type="triangle"/>
          </a:ln>
        </p:spPr>
      </p:cxnSp>
      <p:cxnSp>
        <p:nvCxnSpPr>
          <p:cNvPr id="652" name="Google Shape;652;p68"/>
          <p:cNvCxnSpPr>
            <a:stCxn id="645" idx="4"/>
            <a:endCxn id="644" idx="1"/>
          </p:cNvCxnSpPr>
          <p:nvPr/>
        </p:nvCxnSpPr>
        <p:spPr>
          <a:xfrm flipH="1" rot="-5400000">
            <a:off x="738150" y="1698275"/>
            <a:ext cx="86400" cy="956100"/>
          </a:xfrm>
          <a:prstGeom prst="bentConnector2">
            <a:avLst/>
          </a:prstGeom>
          <a:noFill/>
          <a:ln cap="flat" cmpd="sng" w="19050">
            <a:solidFill>
              <a:schemeClr val="dk1"/>
            </a:solidFill>
            <a:prstDash val="solid"/>
            <a:round/>
            <a:headEnd len="med" w="med" type="none"/>
            <a:tailEnd len="med" w="med" type="triangle"/>
          </a:ln>
        </p:spPr>
      </p:cxnSp>
      <p:cxnSp>
        <p:nvCxnSpPr>
          <p:cNvPr id="653" name="Google Shape;653;p68"/>
          <p:cNvCxnSpPr/>
          <p:nvPr/>
        </p:nvCxnSpPr>
        <p:spPr>
          <a:xfrm>
            <a:off x="921700" y="2209200"/>
            <a:ext cx="2316900" cy="1261500"/>
          </a:xfrm>
          <a:prstGeom prst="bentConnector3">
            <a:avLst>
              <a:gd fmla="val -469" name="adj1"/>
            </a:avLst>
          </a:prstGeom>
          <a:noFill/>
          <a:ln cap="flat" cmpd="sng" w="19050">
            <a:solidFill>
              <a:schemeClr val="dk1"/>
            </a:solidFill>
            <a:prstDash val="solid"/>
            <a:round/>
            <a:headEnd len="med" w="med" type="none"/>
            <a:tailEnd len="med" w="med" type="triangle"/>
          </a:ln>
        </p:spPr>
      </p:cxnSp>
      <p:sp>
        <p:nvSpPr>
          <p:cNvPr id="654" name="Google Shape;654;p68"/>
          <p:cNvSpPr txBox="1"/>
          <p:nvPr>
            <p:ph type="title"/>
          </p:nvPr>
        </p:nvSpPr>
        <p:spPr>
          <a:xfrm>
            <a:off x="5640000" y="4316000"/>
            <a:ext cx="3282000" cy="544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u="sng"/>
              <a:t>Block diagram</a:t>
            </a:r>
            <a:endParaRPr b="1" u="sng"/>
          </a:p>
        </p:txBody>
      </p:sp>
      <p:sp>
        <p:nvSpPr>
          <p:cNvPr id="655" name="Google Shape;655;p68"/>
          <p:cNvSpPr/>
          <p:nvPr/>
        </p:nvSpPr>
        <p:spPr>
          <a:xfrm>
            <a:off x="5111036" y="303179"/>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Signal Conditioning circuit </a:t>
            </a:r>
            <a:endParaRPr/>
          </a:p>
        </p:txBody>
      </p:sp>
      <p:sp>
        <p:nvSpPr>
          <p:cNvPr id="656" name="Google Shape;656;p68"/>
          <p:cNvSpPr/>
          <p:nvPr/>
        </p:nvSpPr>
        <p:spPr>
          <a:xfrm>
            <a:off x="1780025" y="-12"/>
            <a:ext cx="612600" cy="5070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657" name="Google Shape;657;p68"/>
          <p:cNvCxnSpPr>
            <a:stCxn id="655" idx="2"/>
            <a:endCxn id="638" idx="0"/>
          </p:cNvCxnSpPr>
          <p:nvPr/>
        </p:nvCxnSpPr>
        <p:spPr>
          <a:xfrm>
            <a:off x="5781836" y="1021079"/>
            <a:ext cx="0" cy="812400"/>
          </a:xfrm>
          <a:prstGeom prst="straightConnector1">
            <a:avLst/>
          </a:prstGeom>
          <a:noFill/>
          <a:ln cap="flat" cmpd="sng" w="19050">
            <a:solidFill>
              <a:schemeClr val="dk1"/>
            </a:solidFill>
            <a:prstDash val="solid"/>
            <a:round/>
            <a:headEnd len="med" w="med" type="none"/>
            <a:tailEnd len="med" w="med" type="triangle"/>
          </a:ln>
        </p:spPr>
      </p:cxnSp>
      <p:cxnSp>
        <p:nvCxnSpPr>
          <p:cNvPr id="658" name="Google Shape;658;p68"/>
          <p:cNvCxnSpPr>
            <a:stCxn id="656" idx="4"/>
          </p:cNvCxnSpPr>
          <p:nvPr/>
        </p:nvCxnSpPr>
        <p:spPr>
          <a:xfrm flipH="1" rot="-5400000">
            <a:off x="2390225" y="203088"/>
            <a:ext cx="133800" cy="741600"/>
          </a:xfrm>
          <a:prstGeom prst="bentConnector2">
            <a:avLst/>
          </a:prstGeom>
          <a:noFill/>
          <a:ln cap="flat" cmpd="sng" w="19050">
            <a:solidFill>
              <a:schemeClr val="dk1"/>
            </a:solidFill>
            <a:prstDash val="solid"/>
            <a:round/>
            <a:headEnd len="med" w="med" type="none"/>
            <a:tailEnd len="med" w="med" type="triangle"/>
          </a:ln>
        </p:spPr>
      </p:cxnSp>
      <p:sp>
        <p:nvSpPr>
          <p:cNvPr id="659" name="Google Shape;659;p68"/>
          <p:cNvSpPr/>
          <p:nvPr/>
        </p:nvSpPr>
        <p:spPr>
          <a:xfrm>
            <a:off x="2827924" y="303167"/>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Voltage sensor</a:t>
            </a:r>
            <a:endParaRPr/>
          </a:p>
        </p:txBody>
      </p:sp>
      <p:cxnSp>
        <p:nvCxnSpPr>
          <p:cNvPr id="660" name="Google Shape;660;p68"/>
          <p:cNvCxnSpPr>
            <a:stCxn id="659" idx="3"/>
            <a:endCxn id="655" idx="1"/>
          </p:cNvCxnSpPr>
          <p:nvPr/>
        </p:nvCxnSpPr>
        <p:spPr>
          <a:xfrm>
            <a:off x="4169524" y="662117"/>
            <a:ext cx="941400" cy="0"/>
          </a:xfrm>
          <a:prstGeom prst="straightConnector1">
            <a:avLst/>
          </a:prstGeom>
          <a:noFill/>
          <a:ln cap="flat" cmpd="sng" w="19050">
            <a:solidFill>
              <a:schemeClr val="dk1"/>
            </a:solidFill>
            <a:prstDash val="solid"/>
            <a:round/>
            <a:headEnd len="med" w="med" type="none"/>
            <a:tailEnd len="med" w="med" type="triangle"/>
          </a:ln>
        </p:spPr>
      </p:cxnSp>
      <p:cxnSp>
        <p:nvCxnSpPr>
          <p:cNvPr id="661" name="Google Shape;661;p68"/>
          <p:cNvCxnSpPr>
            <a:stCxn id="640" idx="2"/>
            <a:endCxn id="639" idx="0"/>
          </p:cNvCxnSpPr>
          <p:nvPr/>
        </p:nvCxnSpPr>
        <p:spPr>
          <a:xfrm>
            <a:off x="3880310" y="2605100"/>
            <a:ext cx="0" cy="52320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sp>
        <p:nvSpPr>
          <p:cNvPr id="666" name="Google Shape;666;p69"/>
          <p:cNvSpPr/>
          <p:nvPr/>
        </p:nvSpPr>
        <p:spPr>
          <a:xfrm>
            <a:off x="0" y="-2493"/>
            <a:ext cx="9144000"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7" name="Google Shape;667;p69"/>
          <p:cNvSpPr/>
          <p:nvPr/>
        </p:nvSpPr>
        <p:spPr>
          <a:xfrm>
            <a:off x="0" y="-2493"/>
            <a:ext cx="3543216" cy="5145993"/>
          </a:xfrm>
          <a:prstGeom prst="rect">
            <a:avLst/>
          </a:prstGeom>
          <a:solidFill>
            <a:srgbClr val="00000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8" name="Google Shape;668;p69"/>
          <p:cNvSpPr/>
          <p:nvPr/>
        </p:nvSpPr>
        <p:spPr>
          <a:xfrm>
            <a:off x="0" y="0"/>
            <a:ext cx="3239281" cy="5143500"/>
          </a:xfrm>
          <a:custGeom>
            <a:rect b="b" l="l" r="r" t="t"/>
            <a:pathLst>
              <a:path extrusionOk="0" h="6858000" w="4319042">
                <a:moveTo>
                  <a:pt x="0" y="0"/>
                </a:moveTo>
                <a:lnTo>
                  <a:pt x="1142888" y="0"/>
                </a:lnTo>
                <a:lnTo>
                  <a:pt x="4319042" y="6858000"/>
                </a:lnTo>
                <a:lnTo>
                  <a:pt x="0" y="6858000"/>
                </a:lnTo>
                <a:close/>
              </a:path>
            </a:pathLst>
          </a:custGeom>
          <a:solidFill>
            <a:srgbClr val="000000">
              <a:alpha val="3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669" name="Google Shape;669;p69"/>
          <p:cNvSpPr txBox="1"/>
          <p:nvPr>
            <p:ph type="ctrTitle"/>
          </p:nvPr>
        </p:nvSpPr>
        <p:spPr>
          <a:xfrm>
            <a:off x="531117" y="359572"/>
            <a:ext cx="2481000" cy="179070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FFFFFF"/>
              </a:buClr>
              <a:buSzPts val="4100"/>
              <a:buFont typeface="Calibri"/>
              <a:buNone/>
            </a:pPr>
            <a:r>
              <a:rPr b="1" lang="en-GB" sz="4100" u="sng">
                <a:solidFill>
                  <a:srgbClr val="FFFFFF"/>
                </a:solidFill>
              </a:rPr>
              <a:t>SCOPE</a:t>
            </a:r>
            <a:endParaRPr sz="4100" u="sng">
              <a:solidFill>
                <a:srgbClr val="FFFFFF"/>
              </a:solidFill>
            </a:endParaRPr>
          </a:p>
        </p:txBody>
      </p:sp>
      <p:sp>
        <p:nvSpPr>
          <p:cNvPr id="670" name="Google Shape;670;p69"/>
          <p:cNvSpPr txBox="1"/>
          <p:nvPr>
            <p:ph idx="1" type="subTitle"/>
          </p:nvPr>
        </p:nvSpPr>
        <p:spPr>
          <a:xfrm>
            <a:off x="603500" y="2401472"/>
            <a:ext cx="2481000" cy="22491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FFFFFF"/>
              </a:buClr>
              <a:buSzPts val="1300"/>
              <a:buNone/>
            </a:pPr>
            <a:r>
              <a:rPr lang="en-GB">
                <a:solidFill>
                  <a:srgbClr val="FFFFFF"/>
                </a:solidFill>
                <a:latin typeface="Arial"/>
                <a:ea typeface="Arial"/>
                <a:cs typeface="Arial"/>
                <a:sym typeface="Arial"/>
              </a:rPr>
              <a:t>The scope of this project is to add automatic functionality to turn off and turn on main power supply to home devices in case of over voltage and under voltage of main power supply.</a:t>
            </a:r>
            <a:endParaRPr>
              <a:solidFill>
                <a:srgbClr val="FFFFFF"/>
              </a:solidFill>
              <a:latin typeface="Arial"/>
              <a:ea typeface="Arial"/>
              <a:cs typeface="Arial"/>
              <a:sym typeface="Arial"/>
            </a:endParaRPr>
          </a:p>
        </p:txBody>
      </p:sp>
      <p:pic>
        <p:nvPicPr>
          <p:cNvPr descr="Diagram&#10;&#10;Description automatically generated" id="671" name="Google Shape;671;p69"/>
          <p:cNvPicPr preferRelativeResize="0"/>
          <p:nvPr/>
        </p:nvPicPr>
        <p:blipFill rotWithShape="1">
          <a:blip r:embed="rId3">
            <a:alphaModFix/>
          </a:blip>
          <a:srcRect b="0" l="0" r="0" t="0"/>
          <a:stretch/>
        </p:blipFill>
        <p:spPr>
          <a:xfrm>
            <a:off x="3990747" y="1101212"/>
            <a:ext cx="4705722" cy="294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5" name="Shape 675"/>
        <p:cNvGrpSpPr/>
        <p:nvPr/>
      </p:nvGrpSpPr>
      <p:grpSpPr>
        <a:xfrm>
          <a:off x="0" y="0"/>
          <a:ext cx="0" cy="0"/>
          <a:chOff x="0" y="0"/>
          <a:chExt cx="0" cy="0"/>
        </a:xfrm>
      </p:grpSpPr>
      <p:sp>
        <p:nvSpPr>
          <p:cNvPr id="676" name="Google Shape;676;p70"/>
          <p:cNvSpPr txBox="1"/>
          <p:nvPr>
            <p:ph type="title"/>
          </p:nvPr>
        </p:nvSpPr>
        <p:spPr>
          <a:xfrm>
            <a:off x="3802205" y="241693"/>
            <a:ext cx="4629000" cy="1371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Calibri"/>
              <a:buNone/>
            </a:pPr>
            <a:r>
              <a:rPr b="1" lang="en-GB" sz="2400" u="sng"/>
              <a:t>ADVANTAGES</a:t>
            </a:r>
            <a:endParaRPr sz="2400"/>
          </a:p>
        </p:txBody>
      </p:sp>
      <p:pic>
        <p:nvPicPr>
          <p:cNvPr descr="Electronic circuit board" id="677" name="Google Shape;677;p70"/>
          <p:cNvPicPr preferRelativeResize="0"/>
          <p:nvPr/>
        </p:nvPicPr>
        <p:blipFill rotWithShape="1">
          <a:blip r:embed="rId3">
            <a:alphaModFix/>
          </a:blip>
          <a:srcRect b="-1" l="45808" r="9032" t="0"/>
          <a:stretch/>
        </p:blipFill>
        <p:spPr>
          <a:xfrm>
            <a:off x="15" y="8"/>
            <a:ext cx="3476678" cy="5143492"/>
          </a:xfrm>
          <a:prstGeom prst="rect">
            <a:avLst/>
          </a:prstGeom>
          <a:noFill/>
          <a:ln>
            <a:noFill/>
          </a:ln>
        </p:spPr>
      </p:pic>
      <p:pic>
        <p:nvPicPr>
          <p:cNvPr descr="Text, letter&#10;&#10;Description automatically generated" id="678" name="Google Shape;678;p70"/>
          <p:cNvPicPr preferRelativeResize="0"/>
          <p:nvPr>
            <p:ph idx="1" type="body"/>
          </p:nvPr>
        </p:nvPicPr>
        <p:blipFill rotWithShape="1">
          <a:blip r:embed="rId4">
            <a:alphaModFix/>
          </a:blip>
          <a:srcRect b="30991" l="4774" r="21859" t="21070"/>
          <a:stretch/>
        </p:blipFill>
        <p:spPr>
          <a:xfrm>
            <a:off x="3802203" y="1509457"/>
            <a:ext cx="5094734" cy="27628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3"/>
          <p:cNvSpPr txBox="1"/>
          <p:nvPr>
            <p:ph type="title"/>
          </p:nvPr>
        </p:nvSpPr>
        <p:spPr>
          <a:xfrm>
            <a:off x="311725" y="653326"/>
            <a:ext cx="3706500" cy="333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600"/>
              <a:t>Contents</a:t>
            </a:r>
            <a:endParaRPr b="1" sz="3600"/>
          </a:p>
        </p:txBody>
      </p:sp>
      <p:sp>
        <p:nvSpPr>
          <p:cNvPr id="526" name="Google Shape;526;p53"/>
          <p:cNvSpPr txBox="1"/>
          <p:nvPr>
            <p:ph idx="1" type="body"/>
          </p:nvPr>
        </p:nvSpPr>
        <p:spPr>
          <a:xfrm>
            <a:off x="4620575" y="653325"/>
            <a:ext cx="4211700" cy="3741300"/>
          </a:xfrm>
          <a:prstGeom prst="rect">
            <a:avLst/>
          </a:prstGeom>
        </p:spPr>
        <p:txBody>
          <a:bodyPr anchorCtr="0" anchor="t" bIns="91425" lIns="91425" spcFirstLastPara="1" rIns="91425" wrap="square" tIns="91425">
            <a:noAutofit/>
          </a:bodyPr>
          <a:lstStyle/>
          <a:p>
            <a:pPr indent="-165100" lvl="0" marL="177800" rtl="0" algn="l">
              <a:spcBef>
                <a:spcPts val="0"/>
              </a:spcBef>
              <a:spcAft>
                <a:spcPts val="0"/>
              </a:spcAft>
              <a:buSzPts val="1200"/>
              <a:buChar char="❑"/>
            </a:pPr>
            <a:r>
              <a:rPr lang="en-GB"/>
              <a:t>Introduction</a:t>
            </a:r>
            <a:endParaRPr/>
          </a:p>
          <a:p>
            <a:pPr indent="-165100" lvl="0" marL="177800" rtl="0" algn="l">
              <a:spcBef>
                <a:spcPts val="1600"/>
              </a:spcBef>
              <a:spcAft>
                <a:spcPts val="0"/>
              </a:spcAft>
              <a:buSzPts val="1200"/>
              <a:buChar char="❑"/>
            </a:pPr>
            <a:r>
              <a:rPr lang="en-GB"/>
              <a:t>Undervoltage</a:t>
            </a:r>
            <a:endParaRPr/>
          </a:p>
          <a:p>
            <a:pPr indent="-165100" lvl="0" marL="177800" rtl="0" algn="l">
              <a:spcBef>
                <a:spcPts val="1600"/>
              </a:spcBef>
              <a:spcAft>
                <a:spcPts val="0"/>
              </a:spcAft>
              <a:buSzPts val="1200"/>
              <a:buChar char="❑"/>
            </a:pPr>
            <a:r>
              <a:rPr lang="en-GB"/>
              <a:t>Overvoltage </a:t>
            </a:r>
            <a:endParaRPr/>
          </a:p>
          <a:p>
            <a:pPr indent="-165100" lvl="0" marL="177800" rtl="0" algn="l">
              <a:spcBef>
                <a:spcPts val="1600"/>
              </a:spcBef>
              <a:spcAft>
                <a:spcPts val="0"/>
              </a:spcAft>
              <a:buSzPts val="1200"/>
              <a:buChar char="❑"/>
            </a:pPr>
            <a:r>
              <a:rPr lang="en-GB"/>
              <a:t>Why we need protection?</a:t>
            </a:r>
            <a:endParaRPr/>
          </a:p>
          <a:p>
            <a:pPr indent="-165100" lvl="0" marL="177800" rtl="0" algn="l">
              <a:spcBef>
                <a:spcPts val="1600"/>
              </a:spcBef>
              <a:spcAft>
                <a:spcPts val="0"/>
              </a:spcAft>
              <a:buSzPts val="1200"/>
              <a:buChar char="❑"/>
            </a:pPr>
            <a:r>
              <a:rPr lang="en-GB"/>
              <a:t>Literature review</a:t>
            </a:r>
            <a:endParaRPr/>
          </a:p>
          <a:p>
            <a:pPr indent="-165100" lvl="0" marL="177800" rtl="0" algn="l">
              <a:spcBef>
                <a:spcPts val="1600"/>
              </a:spcBef>
              <a:spcAft>
                <a:spcPts val="0"/>
              </a:spcAft>
              <a:buSzPts val="1200"/>
              <a:buChar char="❑"/>
            </a:pPr>
            <a:r>
              <a:rPr lang="en-GB"/>
              <a:t>Components</a:t>
            </a:r>
            <a:endParaRPr/>
          </a:p>
          <a:p>
            <a:pPr indent="-165100" lvl="0" marL="177800" rtl="0" algn="l">
              <a:spcBef>
                <a:spcPts val="1600"/>
              </a:spcBef>
              <a:spcAft>
                <a:spcPts val="0"/>
              </a:spcAft>
              <a:buSzPts val="1200"/>
              <a:buChar char="❑"/>
            </a:pPr>
            <a:r>
              <a:rPr lang="en-GB"/>
              <a:t>Block diagram</a:t>
            </a:r>
            <a:endParaRPr/>
          </a:p>
          <a:p>
            <a:pPr indent="-165100" lvl="0" marL="177800" rtl="0" algn="l">
              <a:spcBef>
                <a:spcPts val="1600"/>
              </a:spcBef>
              <a:spcAft>
                <a:spcPts val="0"/>
              </a:spcAft>
              <a:buSzPts val="1200"/>
              <a:buChar char="❑"/>
            </a:pPr>
            <a:r>
              <a:rPr lang="en-GB"/>
              <a:t>Project scope</a:t>
            </a:r>
            <a:endParaRPr/>
          </a:p>
          <a:p>
            <a:pPr indent="-165100" lvl="0" marL="177800" rtl="0" algn="l">
              <a:spcBef>
                <a:spcPts val="1600"/>
              </a:spcBef>
              <a:spcAft>
                <a:spcPts val="0"/>
              </a:spcAft>
              <a:buSzPts val="1200"/>
              <a:buChar char="❑"/>
            </a:pPr>
            <a:r>
              <a:rPr lang="en-GB"/>
              <a:t>Advantages </a:t>
            </a:r>
            <a:endParaRPr/>
          </a:p>
          <a:p>
            <a:pPr indent="-165100" lvl="0" marL="177800" rtl="0" algn="l">
              <a:spcBef>
                <a:spcPts val="1600"/>
              </a:spcBef>
              <a:spcAft>
                <a:spcPts val="0"/>
              </a:spcAft>
              <a:buSzPts val="1200"/>
              <a:buChar char="❑"/>
            </a:pPr>
            <a:r>
              <a:rPr lang="en-GB"/>
              <a:t>Drawbacks</a:t>
            </a:r>
            <a:endParaRPr/>
          </a:p>
          <a:p>
            <a:pPr indent="-165100" lvl="0" marL="177800" rtl="0" algn="l">
              <a:spcBef>
                <a:spcPts val="1600"/>
              </a:spcBef>
              <a:spcAft>
                <a:spcPts val="0"/>
              </a:spcAft>
              <a:buSzPts val="1200"/>
              <a:buChar char="❑"/>
            </a:pPr>
            <a:r>
              <a:rPr lang="en-GB"/>
              <a:t>Objective </a:t>
            </a:r>
            <a:endParaRPr/>
          </a:p>
          <a:p>
            <a:pPr indent="-165100" lvl="0" marL="177800" rtl="0" algn="l">
              <a:spcBef>
                <a:spcPts val="1600"/>
              </a:spcBef>
              <a:spcAft>
                <a:spcPts val="1600"/>
              </a:spcAft>
              <a:buSzPts val="1200"/>
              <a:buChar char="❑"/>
            </a:pPr>
            <a:r>
              <a:rPr lang="en-GB"/>
              <a:t>Work plan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1"/>
          <p:cNvSpPr txBox="1"/>
          <p:nvPr>
            <p:ph type="title"/>
          </p:nvPr>
        </p:nvSpPr>
        <p:spPr>
          <a:xfrm>
            <a:off x="1207025" y="971750"/>
            <a:ext cx="3218400" cy="16215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chemeClr val="lt1"/>
              </a:buClr>
              <a:buSzPts val="3000"/>
              <a:buFont typeface="Calibri"/>
              <a:buNone/>
            </a:pPr>
            <a:r>
              <a:rPr lang="en-GB" sz="4100" u="sng">
                <a:solidFill>
                  <a:schemeClr val="lt1"/>
                </a:solidFill>
                <a:latin typeface="Calibri"/>
                <a:ea typeface="Calibri"/>
                <a:cs typeface="Calibri"/>
                <a:sym typeface="Calibri"/>
              </a:rPr>
              <a:t>DRAWBACKS</a:t>
            </a:r>
            <a:endParaRPr sz="4800" u="sng"/>
          </a:p>
        </p:txBody>
      </p:sp>
      <p:grpSp>
        <p:nvGrpSpPr>
          <p:cNvPr id="684" name="Google Shape;684;p71"/>
          <p:cNvGrpSpPr/>
          <p:nvPr/>
        </p:nvGrpSpPr>
        <p:grpSpPr>
          <a:xfrm>
            <a:off x="4500550" y="549325"/>
            <a:ext cx="4350243" cy="4079832"/>
            <a:chOff x="0" y="590"/>
            <a:chExt cx="6492900" cy="5104256"/>
          </a:xfrm>
        </p:grpSpPr>
        <p:cxnSp>
          <p:nvCxnSpPr>
            <p:cNvPr id="685" name="Google Shape;685;p71"/>
            <p:cNvCxnSpPr/>
            <p:nvPr/>
          </p:nvCxnSpPr>
          <p:spPr>
            <a:xfrm>
              <a:off x="0" y="623"/>
              <a:ext cx="64929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686" name="Google Shape;686;p71"/>
            <p:cNvSpPr/>
            <p:nvPr/>
          </p:nvSpPr>
          <p:spPr>
            <a:xfrm>
              <a:off x="0" y="623"/>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87" name="Google Shape;687;p71"/>
            <p:cNvSpPr txBox="1"/>
            <p:nvPr/>
          </p:nvSpPr>
          <p:spPr>
            <a:xfrm>
              <a:off x="0" y="590"/>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Insulation failure of the equipments.</a:t>
              </a:r>
              <a:endParaRPr sz="1100">
                <a:solidFill>
                  <a:schemeClr val="lt1"/>
                </a:solidFill>
              </a:endParaRPr>
            </a:p>
          </p:txBody>
        </p:sp>
        <p:cxnSp>
          <p:nvCxnSpPr>
            <p:cNvPr id="688" name="Google Shape;688;p71"/>
            <p:cNvCxnSpPr/>
            <p:nvPr/>
          </p:nvCxnSpPr>
          <p:spPr>
            <a:xfrm>
              <a:off x="0" y="1021453"/>
              <a:ext cx="6492900" cy="0"/>
            </a:xfrm>
            <a:prstGeom prst="straightConnector1">
              <a:avLst/>
            </a:prstGeom>
            <a:solidFill>
              <a:srgbClr val="D77850"/>
            </a:solidFill>
            <a:ln cap="flat" cmpd="sng" w="12700">
              <a:solidFill>
                <a:srgbClr val="D77850"/>
              </a:solidFill>
              <a:prstDash val="solid"/>
              <a:miter lim="800000"/>
              <a:headEnd len="sm" w="sm" type="none"/>
              <a:tailEnd len="sm" w="sm" type="none"/>
            </a:ln>
          </p:spPr>
        </p:cxnSp>
        <p:sp>
          <p:nvSpPr>
            <p:cNvPr id="689" name="Google Shape;689;p71"/>
            <p:cNvSpPr/>
            <p:nvPr/>
          </p:nvSpPr>
          <p:spPr>
            <a:xfrm>
              <a:off x="0" y="1021453"/>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0" name="Google Shape;690;p71"/>
            <p:cNvSpPr txBox="1"/>
            <p:nvPr/>
          </p:nvSpPr>
          <p:spPr>
            <a:xfrm>
              <a:off x="0" y="1021453"/>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Malfunction of the equipments.</a:t>
              </a:r>
              <a:r>
                <a:rPr b="0" i="0" lang="en-GB" sz="2100" u="none" cap="none" strike="noStrike">
                  <a:solidFill>
                    <a:schemeClr val="dk1"/>
                  </a:solidFill>
                  <a:latin typeface="Calibri"/>
                  <a:ea typeface="Calibri"/>
                  <a:cs typeface="Calibri"/>
                  <a:sym typeface="Calibri"/>
                </a:rPr>
                <a:t> </a:t>
              </a:r>
              <a:endParaRPr sz="1100"/>
            </a:p>
          </p:txBody>
        </p:sp>
        <p:cxnSp>
          <p:nvCxnSpPr>
            <p:cNvPr id="691" name="Google Shape;691;p71"/>
            <p:cNvCxnSpPr/>
            <p:nvPr/>
          </p:nvCxnSpPr>
          <p:spPr>
            <a:xfrm>
              <a:off x="0" y="2042284"/>
              <a:ext cx="6492900"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692" name="Google Shape;692;p71"/>
            <p:cNvSpPr/>
            <p:nvPr/>
          </p:nvSpPr>
          <p:spPr>
            <a:xfrm>
              <a:off x="0" y="2042284"/>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3" name="Google Shape;693;p71"/>
            <p:cNvSpPr txBox="1"/>
            <p:nvPr/>
          </p:nvSpPr>
          <p:spPr>
            <a:xfrm>
              <a:off x="0" y="2042284"/>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Leads to losses in the electrical circuit.</a:t>
              </a:r>
              <a:endParaRPr sz="1100">
                <a:solidFill>
                  <a:schemeClr val="lt1"/>
                </a:solidFill>
              </a:endParaRPr>
            </a:p>
          </p:txBody>
        </p:sp>
        <p:cxnSp>
          <p:nvCxnSpPr>
            <p:cNvPr id="694" name="Google Shape;694;p71"/>
            <p:cNvCxnSpPr/>
            <p:nvPr/>
          </p:nvCxnSpPr>
          <p:spPr>
            <a:xfrm>
              <a:off x="0" y="3063115"/>
              <a:ext cx="6492900" cy="0"/>
            </a:xfrm>
            <a:prstGeom prst="straightConnector1">
              <a:avLst/>
            </a:prstGeom>
            <a:solidFill>
              <a:srgbClr val="B38E8A"/>
            </a:solidFill>
            <a:ln cap="flat" cmpd="sng" w="12700">
              <a:solidFill>
                <a:srgbClr val="B38E8A"/>
              </a:solidFill>
              <a:prstDash val="solid"/>
              <a:miter lim="800000"/>
              <a:headEnd len="sm" w="sm" type="none"/>
              <a:tailEnd len="sm" w="sm" type="none"/>
            </a:ln>
          </p:spPr>
        </p:cxnSp>
        <p:sp>
          <p:nvSpPr>
            <p:cNvPr id="695" name="Google Shape;695;p71"/>
            <p:cNvSpPr/>
            <p:nvPr/>
          </p:nvSpPr>
          <p:spPr>
            <a:xfrm>
              <a:off x="0" y="3063115"/>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6" name="Google Shape;696;p71"/>
            <p:cNvSpPr txBox="1"/>
            <p:nvPr/>
          </p:nvSpPr>
          <p:spPr>
            <a:xfrm>
              <a:off x="0" y="3063115"/>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Wastage of power.</a:t>
              </a:r>
              <a:endParaRPr sz="1100">
                <a:solidFill>
                  <a:schemeClr val="lt1"/>
                </a:solidFill>
              </a:endParaRPr>
            </a:p>
          </p:txBody>
        </p:sp>
        <p:cxnSp>
          <p:nvCxnSpPr>
            <p:cNvPr id="697" name="Google Shape;697;p71"/>
            <p:cNvCxnSpPr/>
            <p:nvPr/>
          </p:nvCxnSpPr>
          <p:spPr>
            <a:xfrm>
              <a:off x="0" y="4083946"/>
              <a:ext cx="6492900"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698" name="Google Shape;698;p71"/>
            <p:cNvSpPr/>
            <p:nvPr/>
          </p:nvSpPr>
          <p:spPr>
            <a:xfrm>
              <a:off x="0" y="4083946"/>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99" name="Google Shape;699;p71"/>
            <p:cNvSpPr txBox="1"/>
            <p:nvPr/>
          </p:nvSpPr>
          <p:spPr>
            <a:xfrm>
              <a:off x="0" y="4083946"/>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Fluctuations can cause great impact to the power quality.</a:t>
              </a:r>
              <a:endParaRPr sz="1100">
                <a:solidFill>
                  <a:schemeClr val="lt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sp>
        <p:nvSpPr>
          <p:cNvPr id="704" name="Google Shape;704;p72"/>
          <p:cNvSpPr/>
          <p:nvPr/>
        </p:nvSpPr>
        <p:spPr>
          <a:xfrm>
            <a:off x="0" y="0"/>
            <a:ext cx="91440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5" name="Google Shape;705;p72"/>
          <p:cNvSpPr/>
          <p:nvPr/>
        </p:nvSpPr>
        <p:spPr>
          <a:xfrm flipH="1" rot="-2700000">
            <a:off x="-281616" y="-190460"/>
            <a:ext cx="1369875" cy="103209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6" name="Google Shape;706;p72"/>
          <p:cNvSpPr/>
          <p:nvPr/>
        </p:nvSpPr>
        <p:spPr>
          <a:xfrm flipH="1" rot="-2700000">
            <a:off x="668731" y="316609"/>
            <a:ext cx="484026" cy="484026"/>
          </a:xfrm>
          <a:prstGeom prst="rect">
            <a:avLst/>
          </a:prstGeom>
          <a:solidFill>
            <a:srgbClr val="284F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7" name="Google Shape;707;p72"/>
          <p:cNvSpPr/>
          <p:nvPr/>
        </p:nvSpPr>
        <p:spPr>
          <a:xfrm flipH="1" rot="-2700000">
            <a:off x="7532611" y="491355"/>
            <a:ext cx="515604" cy="515604"/>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8" name="Google Shape;708;p72"/>
          <p:cNvSpPr/>
          <p:nvPr/>
        </p:nvSpPr>
        <p:spPr>
          <a:xfrm flipH="1" rot="10800000">
            <a:off x="7017482" y="0"/>
            <a:ext cx="2126518" cy="1110628"/>
          </a:xfrm>
          <a:custGeom>
            <a:rect b="b" l="l" r="r" t="t"/>
            <a:pathLst>
              <a:path extrusionOk="0" h="1480837" w="2835357">
                <a:moveTo>
                  <a:pt x="2835357" y="1480837"/>
                </a:moveTo>
                <a:lnTo>
                  <a:pt x="0" y="1480837"/>
                </a:lnTo>
                <a:lnTo>
                  <a:pt x="1552727" y="0"/>
                </a:lnTo>
                <a:lnTo>
                  <a:pt x="2835357" y="1223245"/>
                </a:lnTo>
                <a:close/>
              </a:path>
            </a:pathLst>
          </a:custGeom>
          <a:solidFill>
            <a:srgbClr val="284F7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09" name="Google Shape;709;p72"/>
          <p:cNvSpPr/>
          <p:nvPr/>
        </p:nvSpPr>
        <p:spPr>
          <a:xfrm flipH="1">
            <a:off x="5982258" y="4586626"/>
            <a:ext cx="1120885" cy="556874"/>
          </a:xfrm>
          <a:prstGeom prst="triangle">
            <a:avLst>
              <a:gd fmla="val 50000" name="adj"/>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Graphical user interface, text, application&#10;&#10;Description automatically generated" id="710" name="Google Shape;710;p72"/>
          <p:cNvPicPr preferRelativeResize="0"/>
          <p:nvPr/>
        </p:nvPicPr>
        <p:blipFill rotWithShape="1">
          <a:blip r:embed="rId3">
            <a:alphaModFix/>
          </a:blip>
          <a:srcRect b="31943" l="-696" r="22609" t="-1158"/>
          <a:stretch/>
        </p:blipFill>
        <p:spPr>
          <a:xfrm>
            <a:off x="1079641" y="350867"/>
            <a:ext cx="6684715" cy="4441761"/>
          </a:xfrm>
          <a:prstGeom prst="rect">
            <a:avLst/>
          </a:prstGeom>
          <a:noFill/>
          <a:ln>
            <a:noFill/>
          </a:ln>
        </p:spPr>
      </p:pic>
      <p:sp>
        <p:nvSpPr>
          <p:cNvPr id="711" name="Google Shape;711;p72"/>
          <p:cNvSpPr/>
          <p:nvPr/>
        </p:nvSpPr>
        <p:spPr>
          <a:xfrm flipH="1">
            <a:off x="5703060" y="4839857"/>
            <a:ext cx="611177" cy="303643"/>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5" name="Shape 715"/>
        <p:cNvGrpSpPr/>
        <p:nvPr/>
      </p:nvGrpSpPr>
      <p:grpSpPr>
        <a:xfrm>
          <a:off x="0" y="0"/>
          <a:ext cx="0" cy="0"/>
          <a:chOff x="0" y="0"/>
          <a:chExt cx="0" cy="0"/>
        </a:xfrm>
      </p:grpSpPr>
      <p:sp>
        <p:nvSpPr>
          <p:cNvPr id="716" name="Google Shape;716;p73"/>
          <p:cNvSpPr txBox="1"/>
          <p:nvPr/>
        </p:nvSpPr>
        <p:spPr>
          <a:xfrm>
            <a:off x="4564850" y="690000"/>
            <a:ext cx="3807600" cy="3763500"/>
          </a:xfrm>
          <a:prstGeom prst="rect">
            <a:avLst/>
          </a:prstGeom>
          <a:solidFill>
            <a:schemeClr val="lt1"/>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2400">
              <a:solidFill>
                <a:schemeClr val="lt1"/>
              </a:solidFill>
            </a:endParaRPr>
          </a:p>
          <a:p>
            <a:pPr indent="0" lvl="0" marL="0" marR="0" rtl="0" algn="l">
              <a:spcBef>
                <a:spcPts val="0"/>
              </a:spcBef>
              <a:spcAft>
                <a:spcPts val="0"/>
              </a:spcAft>
              <a:buNone/>
            </a:pPr>
            <a:r>
              <a:t/>
            </a:r>
            <a:endParaRPr sz="2400">
              <a:solidFill>
                <a:schemeClr val="lt1"/>
              </a:solidFill>
            </a:endParaRPr>
          </a:p>
          <a:p>
            <a:pPr indent="0" lvl="0" marL="0" marR="0" rtl="0" algn="l">
              <a:spcBef>
                <a:spcPts val="0"/>
              </a:spcBef>
              <a:spcAft>
                <a:spcPts val="0"/>
              </a:spcAft>
              <a:buNone/>
            </a:pPr>
            <a:r>
              <a:t/>
            </a:r>
            <a:endParaRPr sz="2400">
              <a:solidFill>
                <a:schemeClr val="dk1"/>
              </a:solidFill>
            </a:endParaRPr>
          </a:p>
          <a:p>
            <a:pPr indent="0" lvl="0" marL="0" marR="0" rtl="0" algn="l">
              <a:spcBef>
                <a:spcPts val="0"/>
              </a:spcBef>
              <a:spcAft>
                <a:spcPts val="0"/>
              </a:spcAft>
              <a:buNone/>
            </a:pPr>
            <a:r>
              <a:rPr i="0" lang="en-GB" sz="2400" u="none" cap="none" strike="noStrike">
                <a:solidFill>
                  <a:schemeClr val="dk1"/>
                </a:solidFill>
              </a:rPr>
              <a:t>Building a device to protect electrical equipment from over voltage and under voltage.</a:t>
            </a:r>
            <a:endParaRPr sz="2400">
              <a:solidFill>
                <a:schemeClr val="dk1"/>
              </a:solidFill>
            </a:endParaRPr>
          </a:p>
          <a:p>
            <a:pPr indent="0" lvl="0" marL="0" marR="0" rtl="0" algn="l">
              <a:spcBef>
                <a:spcPts val="0"/>
              </a:spcBef>
              <a:spcAft>
                <a:spcPts val="0"/>
              </a:spcAft>
              <a:buNone/>
            </a:pPr>
            <a:r>
              <a:t/>
            </a:r>
            <a:endParaRPr sz="2400">
              <a:solidFill>
                <a:schemeClr val="lt1"/>
              </a:solidFill>
            </a:endParaRPr>
          </a:p>
          <a:p>
            <a:pPr indent="0" lvl="0" marL="0" marR="0" rtl="0" algn="l">
              <a:spcBef>
                <a:spcPts val="0"/>
              </a:spcBef>
              <a:spcAft>
                <a:spcPts val="0"/>
              </a:spcAft>
              <a:buNone/>
            </a:pPr>
            <a:r>
              <a:t/>
            </a:r>
            <a:endParaRPr sz="2400">
              <a:solidFill>
                <a:schemeClr val="lt1"/>
              </a:solidFill>
            </a:endParaRPr>
          </a:p>
          <a:p>
            <a:pPr indent="0" lvl="0" marL="0" marR="0" rtl="0" algn="l">
              <a:spcBef>
                <a:spcPts val="0"/>
              </a:spcBef>
              <a:spcAft>
                <a:spcPts val="0"/>
              </a:spcAft>
              <a:buNone/>
            </a:pPr>
            <a:r>
              <a:t/>
            </a:r>
            <a:endParaRPr sz="2400">
              <a:solidFill>
                <a:schemeClr val="lt1"/>
              </a:solidFill>
            </a:endParaRPr>
          </a:p>
        </p:txBody>
      </p:sp>
      <p:sp>
        <p:nvSpPr>
          <p:cNvPr id="717" name="Google Shape;717;p73"/>
          <p:cNvSpPr/>
          <p:nvPr/>
        </p:nvSpPr>
        <p:spPr>
          <a:xfrm>
            <a:off x="482225" y="685800"/>
            <a:ext cx="3032400" cy="38256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solidFill>
                  <a:schemeClr val="lt1"/>
                </a:solidFill>
              </a:rPr>
              <a:t>Objective</a:t>
            </a:r>
            <a:endParaRPr b="1" sz="2800">
              <a:solidFill>
                <a:schemeClr val="lt1"/>
              </a:solidFill>
            </a:endParaRPr>
          </a:p>
        </p:txBody>
      </p:sp>
      <p:sp>
        <p:nvSpPr>
          <p:cNvPr id="718" name="Google Shape;718;p73"/>
          <p:cNvSpPr/>
          <p:nvPr/>
        </p:nvSpPr>
        <p:spPr>
          <a:xfrm>
            <a:off x="7800975" y="342900"/>
            <a:ext cx="571475" cy="428625"/>
          </a:xfrm>
          <a:prstGeom prst="flowChartPreparation">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3"/>
          <p:cNvSpPr/>
          <p:nvPr/>
        </p:nvSpPr>
        <p:spPr>
          <a:xfrm>
            <a:off x="8049775" y="559600"/>
            <a:ext cx="571475" cy="428625"/>
          </a:xfrm>
          <a:prstGeom prst="flowChartPreparation">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sp>
        <p:nvSpPr>
          <p:cNvPr id="724" name="Google Shape;724;p74"/>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5" name="Google Shape;725;p74"/>
          <p:cNvSpPr/>
          <p:nvPr/>
        </p:nvSpPr>
        <p:spPr>
          <a:xfrm>
            <a:off x="0" y="0"/>
            <a:ext cx="3520911"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26" name="Google Shape;726;p74"/>
          <p:cNvSpPr txBox="1"/>
          <p:nvPr/>
        </p:nvSpPr>
        <p:spPr>
          <a:xfrm>
            <a:off x="524792" y="1216550"/>
            <a:ext cx="2665669" cy="1997766"/>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None/>
            </a:pPr>
            <a:r>
              <a:rPr lang="en-GB" sz="3300">
                <a:solidFill>
                  <a:schemeClr val="lt1"/>
                </a:solidFill>
                <a:latin typeface="Calibri"/>
                <a:ea typeface="Calibri"/>
                <a:cs typeface="Calibri"/>
                <a:sym typeface="Calibri"/>
              </a:rPr>
              <a:t>WORKPLAN</a:t>
            </a:r>
            <a:endParaRPr sz="1100"/>
          </a:p>
        </p:txBody>
      </p:sp>
      <p:grpSp>
        <p:nvGrpSpPr>
          <p:cNvPr id="727" name="Google Shape;727;p74"/>
          <p:cNvGrpSpPr/>
          <p:nvPr/>
        </p:nvGrpSpPr>
        <p:grpSpPr>
          <a:xfrm>
            <a:off x="575467" y="511221"/>
            <a:ext cx="846287" cy="635404"/>
            <a:chOff x="668003" y="1684057"/>
            <a:chExt cx="1128382" cy="847206"/>
          </a:xfrm>
        </p:grpSpPr>
        <p:sp>
          <p:nvSpPr>
            <p:cNvPr id="728" name="Google Shape;728;p74"/>
            <p:cNvSpPr/>
            <p:nvPr/>
          </p:nvSpPr>
          <p:spPr>
            <a:xfrm>
              <a:off x="668003" y="1935883"/>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74"/>
            <p:cNvSpPr/>
            <p:nvPr/>
          </p:nvSpPr>
          <p:spPr>
            <a:xfrm>
              <a:off x="1245893" y="1684057"/>
              <a:ext cx="550492" cy="485306"/>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aphicFrame>
        <p:nvGraphicFramePr>
          <p:cNvPr id="730" name="Google Shape;730;p74"/>
          <p:cNvGraphicFramePr/>
          <p:nvPr/>
        </p:nvGraphicFramePr>
        <p:xfrm>
          <a:off x="3792710" y="584906"/>
          <a:ext cx="3000000" cy="3000000"/>
        </p:xfrm>
        <a:graphic>
          <a:graphicData uri="http://schemas.openxmlformats.org/drawingml/2006/table">
            <a:tbl>
              <a:tblPr bandRow="1" firstCol="1" firstRow="1">
                <a:noFill/>
                <a:tableStyleId>{E7ED2C33-323A-44C8-AACB-6F347EA460D1}</a:tableStyleId>
              </a:tblPr>
              <a:tblGrid>
                <a:gridCol w="573550"/>
                <a:gridCol w="2193025"/>
                <a:gridCol w="740375"/>
                <a:gridCol w="1428750"/>
              </a:tblGrid>
              <a:tr h="1118925">
                <a:tc>
                  <a:txBody>
                    <a:bodyPr/>
                    <a:lstStyle/>
                    <a:p>
                      <a:pPr indent="0" lvl="0" marL="0" marR="0" rtl="0" algn="l">
                        <a:spcBef>
                          <a:spcPts val="0"/>
                        </a:spcBef>
                        <a:spcAft>
                          <a:spcPts val="0"/>
                        </a:spcAft>
                        <a:buNone/>
                      </a:pPr>
                      <a:r>
                        <a:rPr lang="en-GB" sz="1500" u="none" cap="none" strike="noStrike"/>
                        <a:t>S.N.</a:t>
                      </a:r>
                      <a:endParaRPr sz="1100"/>
                    </a:p>
                  </a:txBody>
                  <a:tcPr marT="0" marB="0" marR="56250" marL="56250"/>
                </a:tc>
                <a:tc>
                  <a:txBody>
                    <a:bodyPr/>
                    <a:lstStyle/>
                    <a:p>
                      <a:pPr indent="0" lvl="0" marL="0" marR="0" rtl="0" algn="ctr">
                        <a:spcBef>
                          <a:spcPts val="0"/>
                        </a:spcBef>
                        <a:spcAft>
                          <a:spcPts val="0"/>
                        </a:spcAft>
                        <a:buNone/>
                      </a:pPr>
                      <a:r>
                        <a:rPr lang="en-GB" sz="1500"/>
                        <a:t>WORK BREAKDOWN STRUCTURE/MODULES</a:t>
                      </a:r>
                      <a:endParaRPr sz="1100"/>
                    </a:p>
                  </a:txBody>
                  <a:tcPr marT="0" marB="0" marR="56250" marL="56250" anchor="ctr"/>
                </a:tc>
                <a:tc>
                  <a:txBody>
                    <a:bodyPr/>
                    <a:lstStyle/>
                    <a:p>
                      <a:pPr indent="0" lvl="0" marL="0" marR="0" rtl="0" algn="ctr">
                        <a:spcBef>
                          <a:spcPts val="0"/>
                        </a:spcBef>
                        <a:spcAft>
                          <a:spcPts val="0"/>
                        </a:spcAft>
                        <a:buNone/>
                      </a:pPr>
                      <a:r>
                        <a:t/>
                      </a:r>
                      <a:endParaRPr sz="1500"/>
                    </a:p>
                  </a:txBody>
                  <a:tcPr marT="0" marB="0" marR="56250" marL="56250" anchor="ctr"/>
                </a:tc>
                <a:tc>
                  <a:txBody>
                    <a:bodyPr/>
                    <a:lstStyle/>
                    <a:p>
                      <a:pPr indent="0" lvl="0" marL="0" marR="0" rtl="0" algn="ctr">
                        <a:spcBef>
                          <a:spcPts val="0"/>
                        </a:spcBef>
                        <a:spcAft>
                          <a:spcPts val="0"/>
                        </a:spcAft>
                        <a:buNone/>
                      </a:pPr>
                      <a:r>
                        <a:rPr lang="en-GB" sz="1500"/>
                        <a:t>PROPOSED DATE FOR COMPLETION</a:t>
                      </a:r>
                      <a:endParaRPr sz="1100"/>
                    </a:p>
                  </a:txBody>
                  <a:tcPr marT="0" marB="0" marR="56250" marL="56250" anchor="ctr"/>
                </a:tc>
              </a:tr>
              <a:tr h="297225">
                <a:tc>
                  <a:txBody>
                    <a:bodyPr/>
                    <a:lstStyle/>
                    <a:p>
                      <a:pPr indent="0" lvl="0" marL="0" marR="0" rtl="0" algn="l">
                        <a:spcBef>
                          <a:spcPts val="0"/>
                        </a:spcBef>
                        <a:spcAft>
                          <a:spcPts val="0"/>
                        </a:spcAft>
                        <a:buNone/>
                      </a:pPr>
                      <a:r>
                        <a:rPr lang="en-GB" sz="1500"/>
                        <a:t>1.</a:t>
                      </a:r>
                      <a:endParaRPr sz="1100"/>
                    </a:p>
                  </a:txBody>
                  <a:tcPr marT="0" marB="0" marR="56250" marL="56250"/>
                </a:tc>
                <a:tc>
                  <a:txBody>
                    <a:bodyPr/>
                    <a:lstStyle/>
                    <a:p>
                      <a:pPr indent="0" lvl="0" marL="0" marR="0" rtl="0" algn="l">
                        <a:spcBef>
                          <a:spcPts val="0"/>
                        </a:spcBef>
                        <a:spcAft>
                          <a:spcPts val="0"/>
                        </a:spcAft>
                        <a:buNone/>
                      </a:pPr>
                      <a:r>
                        <a:rPr lang="en-GB" sz="1500"/>
                        <a:t>Research</a:t>
                      </a:r>
                      <a:endParaRPr sz="11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30/09/2021</a:t>
                      </a:r>
                      <a:endParaRPr sz="1100"/>
                    </a:p>
                  </a:txBody>
                  <a:tcPr marT="0" marB="0" marR="56250" marL="56250"/>
                </a:tc>
              </a:tr>
              <a:tr h="314700">
                <a:tc>
                  <a:txBody>
                    <a:bodyPr/>
                    <a:lstStyle/>
                    <a:p>
                      <a:pPr indent="0" lvl="0" marL="0" marR="0" rtl="0" algn="l">
                        <a:spcBef>
                          <a:spcPts val="0"/>
                        </a:spcBef>
                        <a:spcAft>
                          <a:spcPts val="0"/>
                        </a:spcAft>
                        <a:buNone/>
                      </a:pPr>
                      <a:r>
                        <a:rPr lang="en-GB" sz="1500"/>
                        <a:t>2.</a:t>
                      </a:r>
                      <a:endParaRPr sz="1100"/>
                    </a:p>
                  </a:txBody>
                  <a:tcPr marT="0" marB="0" marR="56250" marL="56250"/>
                </a:tc>
                <a:tc>
                  <a:txBody>
                    <a:bodyPr/>
                    <a:lstStyle/>
                    <a:p>
                      <a:pPr indent="0" lvl="0" marL="0" marR="0" rtl="0" algn="l">
                        <a:spcBef>
                          <a:spcPts val="0"/>
                        </a:spcBef>
                        <a:spcAft>
                          <a:spcPts val="0"/>
                        </a:spcAft>
                        <a:buNone/>
                      </a:pPr>
                      <a:r>
                        <a:rPr lang="en-GB" sz="1500"/>
                        <a:t>Circuit designing </a:t>
                      </a:r>
                      <a:endParaRPr sz="15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15/10/2021</a:t>
                      </a:r>
                      <a:endParaRPr sz="1100"/>
                    </a:p>
                  </a:txBody>
                  <a:tcPr marT="0" marB="0" marR="56250" marL="56250"/>
                </a:tc>
              </a:tr>
              <a:tr h="576950">
                <a:tc>
                  <a:txBody>
                    <a:bodyPr/>
                    <a:lstStyle/>
                    <a:p>
                      <a:pPr indent="0" lvl="0" marL="0" marR="0" rtl="0" algn="l">
                        <a:spcBef>
                          <a:spcPts val="0"/>
                        </a:spcBef>
                        <a:spcAft>
                          <a:spcPts val="0"/>
                        </a:spcAft>
                        <a:buNone/>
                      </a:pPr>
                      <a:r>
                        <a:rPr lang="en-GB" sz="1500"/>
                        <a:t>3.</a:t>
                      </a:r>
                      <a:endParaRPr sz="1100"/>
                    </a:p>
                  </a:txBody>
                  <a:tcPr marT="0" marB="0" marR="56250" marL="56250"/>
                </a:tc>
                <a:tc>
                  <a:txBody>
                    <a:bodyPr/>
                    <a:lstStyle/>
                    <a:p>
                      <a:pPr indent="0" lvl="0" marL="0" marR="0" rtl="0" algn="l">
                        <a:spcBef>
                          <a:spcPts val="0"/>
                        </a:spcBef>
                        <a:spcAft>
                          <a:spcPts val="0"/>
                        </a:spcAft>
                        <a:buNone/>
                      </a:pPr>
                      <a:r>
                        <a:rPr lang="en-GB" sz="1500"/>
                        <a:t>Simulation</a:t>
                      </a:r>
                      <a:endParaRPr sz="1100"/>
                    </a:p>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10/12/2021</a:t>
                      </a:r>
                      <a:endParaRPr sz="1100"/>
                    </a:p>
                  </a:txBody>
                  <a:tcPr marT="0" marB="0" marR="56250" marL="56250"/>
                </a:tc>
              </a:tr>
              <a:tr h="314700">
                <a:tc>
                  <a:txBody>
                    <a:bodyPr/>
                    <a:lstStyle/>
                    <a:p>
                      <a:pPr indent="0" lvl="0" marL="0" marR="0" rtl="0" algn="l">
                        <a:spcBef>
                          <a:spcPts val="0"/>
                        </a:spcBef>
                        <a:spcAft>
                          <a:spcPts val="0"/>
                        </a:spcAft>
                        <a:buNone/>
                      </a:pPr>
                      <a:r>
                        <a:rPr lang="en-GB" sz="1500"/>
                        <a:t>4.</a:t>
                      </a:r>
                      <a:endParaRPr sz="1100"/>
                    </a:p>
                  </a:txBody>
                  <a:tcPr marT="0" marB="0" marR="56250" marL="56250"/>
                </a:tc>
                <a:tc>
                  <a:txBody>
                    <a:bodyPr/>
                    <a:lstStyle/>
                    <a:p>
                      <a:pPr indent="0" lvl="0" marL="0" marR="0" rtl="0" algn="l">
                        <a:spcBef>
                          <a:spcPts val="0"/>
                        </a:spcBef>
                        <a:spcAft>
                          <a:spcPts val="0"/>
                        </a:spcAft>
                        <a:buNone/>
                      </a:pPr>
                      <a:r>
                        <a:rPr lang="en-GB" sz="1500"/>
                        <a:t>Calculations</a:t>
                      </a:r>
                      <a:endParaRPr sz="11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13/11/2021</a:t>
                      </a:r>
                      <a:endParaRPr sz="1100"/>
                    </a:p>
                  </a:txBody>
                  <a:tcPr marT="0" marB="0" marR="56250" marL="56250"/>
                </a:tc>
              </a:tr>
              <a:tr h="839175">
                <a:tc>
                  <a:txBody>
                    <a:bodyPr/>
                    <a:lstStyle/>
                    <a:p>
                      <a:pPr indent="0" lvl="0" marL="0" marR="0" rtl="0" algn="l">
                        <a:spcBef>
                          <a:spcPts val="0"/>
                        </a:spcBef>
                        <a:spcAft>
                          <a:spcPts val="0"/>
                        </a:spcAft>
                        <a:buNone/>
                      </a:pPr>
                      <a:r>
                        <a:rPr lang="en-GB" sz="1500"/>
                        <a:t>5.</a:t>
                      </a:r>
                      <a:endParaRPr sz="1100"/>
                    </a:p>
                  </a:txBody>
                  <a:tcPr marT="0" marB="0" marR="56250" marL="56250"/>
                </a:tc>
                <a:tc>
                  <a:txBody>
                    <a:bodyPr/>
                    <a:lstStyle/>
                    <a:p>
                      <a:pPr indent="0" lvl="0" marL="0" marR="0" rtl="0" algn="l">
                        <a:spcBef>
                          <a:spcPts val="0"/>
                        </a:spcBef>
                        <a:spcAft>
                          <a:spcPts val="0"/>
                        </a:spcAft>
                        <a:buNone/>
                      </a:pPr>
                      <a:r>
                        <a:rPr lang="en-GB" sz="1500"/>
                        <a:t>Coding </a:t>
                      </a:r>
                      <a:endParaRPr sz="15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15</a:t>
                      </a:r>
                      <a:r>
                        <a:rPr lang="en-GB" sz="1500"/>
                        <a:t>/12/2021</a:t>
                      </a:r>
                      <a:endParaRPr sz="1100"/>
                    </a:p>
                    <a:p>
                      <a:pPr indent="0" lvl="0" marL="0" marR="0" rtl="0" algn="l">
                        <a:spcBef>
                          <a:spcPts val="0"/>
                        </a:spcBef>
                        <a:spcAft>
                          <a:spcPts val="0"/>
                        </a:spcAft>
                        <a:buNone/>
                      </a:pPr>
                      <a:r>
                        <a:t/>
                      </a:r>
                      <a:endParaRPr sz="1500"/>
                    </a:p>
                    <a:p>
                      <a:pPr indent="0" lvl="0" marL="0" marR="0" rtl="0" algn="l">
                        <a:spcBef>
                          <a:spcPts val="0"/>
                        </a:spcBef>
                        <a:spcAft>
                          <a:spcPts val="0"/>
                        </a:spcAft>
                        <a:buNone/>
                      </a:pPr>
                      <a:r>
                        <a:t/>
                      </a:r>
                      <a:endParaRPr sz="1500"/>
                    </a:p>
                  </a:txBody>
                  <a:tcPr marT="0" marB="0" marR="56250" marL="56250"/>
                </a:tc>
              </a:tr>
              <a:tr h="576950">
                <a:tc>
                  <a:txBody>
                    <a:bodyPr/>
                    <a:lstStyle/>
                    <a:p>
                      <a:pPr indent="0" lvl="0" marL="0" marR="0" rtl="0" algn="l">
                        <a:spcBef>
                          <a:spcPts val="0"/>
                        </a:spcBef>
                        <a:spcAft>
                          <a:spcPts val="0"/>
                        </a:spcAft>
                        <a:buNone/>
                      </a:pPr>
                      <a:r>
                        <a:rPr lang="en-GB" sz="1500"/>
                        <a:t>6.</a:t>
                      </a:r>
                      <a:endParaRPr sz="1100"/>
                    </a:p>
                  </a:txBody>
                  <a:tcPr marT="0" marB="0" marR="56250" marL="56250"/>
                </a:tc>
                <a:tc>
                  <a:txBody>
                    <a:bodyPr/>
                    <a:lstStyle/>
                    <a:p>
                      <a:pPr indent="0" lvl="0" marL="0" marR="0" rtl="0" algn="l">
                        <a:spcBef>
                          <a:spcPts val="0"/>
                        </a:spcBef>
                        <a:spcAft>
                          <a:spcPts val="0"/>
                        </a:spcAft>
                        <a:buNone/>
                      </a:pPr>
                      <a:r>
                        <a:rPr lang="en-GB" sz="1500"/>
                        <a:t>Completion of project Report</a:t>
                      </a:r>
                      <a:endParaRPr sz="1100"/>
                    </a:p>
                  </a:txBody>
                  <a:tcPr marT="0" marB="0" marR="56250" marL="56250"/>
                </a:tc>
                <a:tc>
                  <a:txBody>
                    <a:bodyPr/>
                    <a:lstStyle/>
                    <a:p>
                      <a:pPr indent="0" lvl="0" marL="0" marR="0" rtl="0" algn="l">
                        <a:spcBef>
                          <a:spcPts val="0"/>
                        </a:spcBef>
                        <a:spcAft>
                          <a:spcPts val="0"/>
                        </a:spcAft>
                        <a:buNone/>
                      </a:pPr>
                      <a:r>
                        <a:t/>
                      </a:r>
                      <a:endParaRPr sz="1500"/>
                    </a:p>
                  </a:txBody>
                  <a:tcPr marT="0" marB="0" marR="56250" marL="56250"/>
                </a:tc>
                <a:tc>
                  <a:txBody>
                    <a:bodyPr/>
                    <a:lstStyle/>
                    <a:p>
                      <a:pPr indent="0" lvl="0" marL="0" marR="0" rtl="0" algn="l">
                        <a:spcBef>
                          <a:spcPts val="0"/>
                        </a:spcBef>
                        <a:spcAft>
                          <a:spcPts val="0"/>
                        </a:spcAft>
                        <a:buNone/>
                      </a:pPr>
                      <a:r>
                        <a:rPr lang="en-GB" sz="1500"/>
                        <a:t>Dec 2021 </a:t>
                      </a:r>
                      <a:endParaRPr sz="1500"/>
                    </a:p>
                  </a:txBody>
                  <a:tcPr marT="0" marB="0" marR="56250" marL="5625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75"/>
          <p:cNvSpPr txBox="1"/>
          <p:nvPr>
            <p:ph type="ctrTitle"/>
          </p:nvPr>
        </p:nvSpPr>
        <p:spPr>
          <a:xfrm>
            <a:off x="2161950" y="1875225"/>
            <a:ext cx="4820100" cy="93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400">
                <a:solidFill>
                  <a:schemeClr val="lt1"/>
                </a:solidFill>
              </a:rPr>
              <a:t>THANK YOU</a:t>
            </a:r>
            <a:endParaRPr sz="43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6"/>
          <p:cNvSpPr txBox="1"/>
          <p:nvPr>
            <p:ph type="ctrTitle"/>
          </p:nvPr>
        </p:nvSpPr>
        <p:spPr>
          <a:xfrm>
            <a:off x="792950" y="2175275"/>
            <a:ext cx="4157700" cy="157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GB" sz="2700" u="sng"/>
              <a:t>Presentation on</a:t>
            </a:r>
            <a:endParaRPr sz="2700" u="sng"/>
          </a:p>
          <a:p>
            <a:pPr indent="0" lvl="0" marL="0" rtl="0" algn="l">
              <a:spcBef>
                <a:spcPts val="0"/>
              </a:spcBef>
              <a:spcAft>
                <a:spcPts val="0"/>
              </a:spcAft>
              <a:buClr>
                <a:schemeClr val="dk1"/>
              </a:buClr>
              <a:buSzPct val="40740"/>
              <a:buFont typeface="Arial"/>
              <a:buNone/>
            </a:pPr>
            <a:r>
              <a:rPr lang="en-GB" sz="2700"/>
              <a:t>Project Exhibition - 2</a:t>
            </a:r>
            <a:endParaRPr sz="2700"/>
          </a:p>
          <a:p>
            <a:pPr indent="0" lvl="0" marL="0" rtl="0" algn="l">
              <a:spcBef>
                <a:spcPts val="0"/>
              </a:spcBef>
              <a:spcAft>
                <a:spcPts val="0"/>
              </a:spcAft>
              <a:buNone/>
            </a:pPr>
            <a:r>
              <a:rPr lang="en-GB" sz="2700"/>
              <a:t>Over Voltage And Under Voltage Protection System</a:t>
            </a:r>
            <a:endParaRPr sz="2700"/>
          </a:p>
          <a:p>
            <a:pPr indent="0" lvl="0" marL="0" rtl="0" algn="l">
              <a:spcBef>
                <a:spcPts val="0"/>
              </a:spcBef>
              <a:spcAft>
                <a:spcPts val="0"/>
              </a:spcAft>
              <a:buNone/>
            </a:pPr>
            <a:r>
              <a:rPr lang="en-GB" sz="2700"/>
              <a:t>Review - 2</a:t>
            </a:r>
            <a:endParaRPr sz="2700"/>
          </a:p>
        </p:txBody>
      </p:sp>
      <p:sp>
        <p:nvSpPr>
          <p:cNvPr id="741" name="Google Shape;741;p76"/>
          <p:cNvSpPr txBox="1"/>
          <p:nvPr>
            <p:ph idx="1" type="subTitle"/>
          </p:nvPr>
        </p:nvSpPr>
        <p:spPr>
          <a:xfrm>
            <a:off x="5720250" y="225400"/>
            <a:ext cx="3286500" cy="1135500"/>
          </a:xfrm>
          <a:prstGeom prst="rect">
            <a:avLst/>
          </a:prstGeom>
        </p:spPr>
        <p:txBody>
          <a:bodyPr anchorCtr="0" anchor="t" bIns="91425" lIns="91425" spcFirstLastPara="1" rIns="91425" wrap="square" tIns="91425">
            <a:noAutofit/>
          </a:bodyPr>
          <a:lstStyle/>
          <a:p>
            <a:pPr indent="0" lvl="0" marL="0" rtl="0" algn="ctr">
              <a:lnSpc>
                <a:spcPct val="70000"/>
              </a:lnSpc>
              <a:spcBef>
                <a:spcPts val="1000"/>
              </a:spcBef>
              <a:spcAft>
                <a:spcPts val="0"/>
              </a:spcAft>
              <a:buClr>
                <a:schemeClr val="dk1"/>
              </a:buClr>
              <a:buSzPts val="605"/>
              <a:buFont typeface="Arial"/>
              <a:buNone/>
            </a:pPr>
            <a:r>
              <a:rPr b="1" lang="en-GB" sz="1610" u="sng">
                <a:solidFill>
                  <a:schemeClr val="lt1"/>
                </a:solidFill>
              </a:rPr>
              <a:t>School of Electrical and Electronics</a:t>
            </a:r>
            <a:endParaRPr b="1" sz="1610" u="sng">
              <a:solidFill>
                <a:schemeClr val="lt1"/>
              </a:solidFill>
            </a:endParaRPr>
          </a:p>
          <a:p>
            <a:pPr indent="0" lvl="0" marL="0" rtl="0" algn="ctr">
              <a:lnSpc>
                <a:spcPct val="70000"/>
              </a:lnSpc>
              <a:spcBef>
                <a:spcPts val="1000"/>
              </a:spcBef>
              <a:spcAft>
                <a:spcPts val="600"/>
              </a:spcAft>
              <a:buSzPts val="605"/>
              <a:buNone/>
            </a:pPr>
            <a:r>
              <a:rPr b="1" lang="en-GB" sz="1610" u="sng">
                <a:solidFill>
                  <a:schemeClr val="lt1"/>
                </a:solidFill>
              </a:rPr>
              <a:t>VIT Bhopal university</a:t>
            </a:r>
            <a:endParaRPr b="1" sz="1390" u="sng">
              <a:solidFill>
                <a:schemeClr val="lt1"/>
              </a:solidFill>
            </a:endParaRPr>
          </a:p>
        </p:txBody>
      </p:sp>
      <p:pic>
        <p:nvPicPr>
          <p:cNvPr id="742" name="Google Shape;742;p76"/>
          <p:cNvPicPr preferRelativeResize="0"/>
          <p:nvPr/>
        </p:nvPicPr>
        <p:blipFill>
          <a:blip r:embed="rId3">
            <a:alphaModFix/>
          </a:blip>
          <a:stretch>
            <a:fillRect/>
          </a:stretch>
        </p:blipFill>
        <p:spPr>
          <a:xfrm>
            <a:off x="835825" y="0"/>
            <a:ext cx="2456689" cy="1360900"/>
          </a:xfrm>
          <a:prstGeom prst="rect">
            <a:avLst/>
          </a:prstGeom>
          <a:noFill/>
          <a:ln>
            <a:noFill/>
          </a:ln>
        </p:spPr>
      </p:pic>
      <p:sp>
        <p:nvSpPr>
          <p:cNvPr id="743" name="Google Shape;743;p76"/>
          <p:cNvSpPr txBox="1"/>
          <p:nvPr>
            <p:ph idx="1" type="subTitle"/>
          </p:nvPr>
        </p:nvSpPr>
        <p:spPr>
          <a:xfrm>
            <a:off x="5582850" y="1711925"/>
            <a:ext cx="3561300" cy="25023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b="1" lang="en-GB" sz="1325" u="sng">
                <a:solidFill>
                  <a:schemeClr val="lt1"/>
                </a:solidFill>
              </a:rPr>
              <a:t>Presented by</a:t>
            </a:r>
            <a:endParaRPr b="1" sz="1325" u="sng">
              <a:solidFill>
                <a:schemeClr val="lt1"/>
              </a:solidFill>
            </a:endParaRPr>
          </a:p>
          <a:p>
            <a:pPr indent="0" lvl="0" marL="0" rtl="0" algn="ctr">
              <a:lnSpc>
                <a:spcPct val="75000"/>
              </a:lnSpc>
              <a:spcBef>
                <a:spcPts val="600"/>
              </a:spcBef>
              <a:spcAft>
                <a:spcPts val="0"/>
              </a:spcAft>
              <a:buNone/>
            </a:pPr>
            <a:r>
              <a:rPr lang="en-GB" sz="1325">
                <a:solidFill>
                  <a:schemeClr val="lt1"/>
                </a:solidFill>
              </a:rPr>
              <a:t>Prashasti Singh Gautam – 19BEE10028</a:t>
            </a:r>
            <a:endParaRPr sz="1325">
              <a:solidFill>
                <a:schemeClr val="lt1"/>
              </a:solidFill>
            </a:endParaRPr>
          </a:p>
          <a:p>
            <a:pPr indent="0" lvl="0" marL="0" rtl="0" algn="l">
              <a:lnSpc>
                <a:spcPct val="75000"/>
              </a:lnSpc>
              <a:spcBef>
                <a:spcPts val="600"/>
              </a:spcBef>
              <a:spcAft>
                <a:spcPts val="0"/>
              </a:spcAft>
              <a:buNone/>
            </a:pPr>
            <a:r>
              <a:rPr lang="en-GB" sz="1325">
                <a:solidFill>
                  <a:schemeClr val="lt1"/>
                </a:solidFill>
              </a:rPr>
              <a:t>Tekumalla Lakshmi Sowjanya –19BEE10023</a:t>
            </a:r>
            <a:endParaRPr sz="1325">
              <a:solidFill>
                <a:schemeClr val="lt1"/>
              </a:solidFill>
            </a:endParaRPr>
          </a:p>
          <a:p>
            <a:pPr indent="0" lvl="0" marL="0" rtl="0" algn="ctr">
              <a:lnSpc>
                <a:spcPct val="75000"/>
              </a:lnSpc>
              <a:spcBef>
                <a:spcPts val="600"/>
              </a:spcBef>
              <a:spcAft>
                <a:spcPts val="0"/>
              </a:spcAft>
              <a:buNone/>
            </a:pPr>
            <a:r>
              <a:rPr lang="en-GB" sz="1325">
                <a:solidFill>
                  <a:schemeClr val="lt1"/>
                </a:solidFill>
              </a:rPr>
              <a:t>Samiksha Dash – 19BEE10009</a:t>
            </a:r>
            <a:endParaRPr sz="1325">
              <a:solidFill>
                <a:schemeClr val="lt1"/>
              </a:solidFill>
            </a:endParaRPr>
          </a:p>
          <a:p>
            <a:pPr indent="0" lvl="0" marL="0" rtl="0" algn="ctr">
              <a:lnSpc>
                <a:spcPct val="75000"/>
              </a:lnSpc>
              <a:spcBef>
                <a:spcPts val="600"/>
              </a:spcBef>
              <a:spcAft>
                <a:spcPts val="0"/>
              </a:spcAft>
              <a:buNone/>
            </a:pPr>
            <a:r>
              <a:t/>
            </a:r>
            <a:endParaRPr sz="1325">
              <a:solidFill>
                <a:schemeClr val="lt1"/>
              </a:solidFill>
            </a:endParaRPr>
          </a:p>
          <a:p>
            <a:pPr indent="0" lvl="0" marL="0" rtl="0" algn="ctr">
              <a:lnSpc>
                <a:spcPct val="50000"/>
              </a:lnSpc>
              <a:spcBef>
                <a:spcPts val="600"/>
              </a:spcBef>
              <a:spcAft>
                <a:spcPts val="0"/>
              </a:spcAft>
              <a:buNone/>
            </a:pPr>
            <a:r>
              <a:rPr b="1" lang="en-GB" sz="1325" u="sng">
                <a:solidFill>
                  <a:schemeClr val="lt1"/>
                </a:solidFill>
              </a:rPr>
              <a:t>Under the guidance of</a:t>
            </a:r>
            <a:endParaRPr b="1" sz="1325" u="sng">
              <a:solidFill>
                <a:schemeClr val="lt1"/>
              </a:solidFill>
            </a:endParaRPr>
          </a:p>
          <a:p>
            <a:pPr indent="0" lvl="0" marL="0" rtl="0" algn="ctr">
              <a:lnSpc>
                <a:spcPct val="50000"/>
              </a:lnSpc>
              <a:spcBef>
                <a:spcPts val="600"/>
              </a:spcBef>
              <a:spcAft>
                <a:spcPts val="600"/>
              </a:spcAft>
              <a:buNone/>
            </a:pPr>
            <a:r>
              <a:rPr lang="en-GB" sz="1325">
                <a:solidFill>
                  <a:schemeClr val="lt1"/>
                </a:solidFill>
              </a:rPr>
              <a:t>DR. Om Prakash Pahari</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sp>
        <p:nvSpPr>
          <p:cNvPr id="748" name="Google Shape;748;p77"/>
          <p:cNvSpPr/>
          <p:nvPr/>
        </p:nvSpPr>
        <p:spPr>
          <a:xfrm>
            <a:off x="0" y="0"/>
            <a:ext cx="35208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49" name="Google Shape;749;p77"/>
          <p:cNvSpPr txBox="1"/>
          <p:nvPr/>
        </p:nvSpPr>
        <p:spPr>
          <a:xfrm>
            <a:off x="524801" y="1216550"/>
            <a:ext cx="2861400" cy="19977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None/>
            </a:pPr>
            <a:r>
              <a:rPr lang="en-GB" sz="3300">
                <a:solidFill>
                  <a:schemeClr val="lt1"/>
                </a:solidFill>
                <a:latin typeface="Calibri"/>
                <a:ea typeface="Calibri"/>
                <a:cs typeface="Calibri"/>
                <a:sym typeface="Calibri"/>
              </a:rPr>
              <a:t>INTRODUCTION</a:t>
            </a:r>
            <a:endParaRPr sz="1100"/>
          </a:p>
        </p:txBody>
      </p:sp>
      <p:grpSp>
        <p:nvGrpSpPr>
          <p:cNvPr id="750" name="Google Shape;750;p77"/>
          <p:cNvGrpSpPr/>
          <p:nvPr/>
        </p:nvGrpSpPr>
        <p:grpSpPr>
          <a:xfrm>
            <a:off x="575467" y="511221"/>
            <a:ext cx="846286" cy="635404"/>
            <a:chOff x="668003" y="1684057"/>
            <a:chExt cx="1128381" cy="847205"/>
          </a:xfrm>
        </p:grpSpPr>
        <p:sp>
          <p:nvSpPr>
            <p:cNvPr id="751" name="Google Shape;751;p77"/>
            <p:cNvSpPr/>
            <p:nvPr/>
          </p:nvSpPr>
          <p:spPr>
            <a:xfrm>
              <a:off x="668003" y="1935883"/>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2" name="Google Shape;752;p77"/>
            <p:cNvSpPr/>
            <p:nvPr/>
          </p:nvSpPr>
          <p:spPr>
            <a:xfrm>
              <a:off x="1245893" y="1684057"/>
              <a:ext cx="550491" cy="485307"/>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53" name="Google Shape;753;p77"/>
          <p:cNvSpPr txBox="1"/>
          <p:nvPr/>
        </p:nvSpPr>
        <p:spPr>
          <a:xfrm>
            <a:off x="3879100" y="342900"/>
            <a:ext cx="5046900" cy="4350900"/>
          </a:xfrm>
          <a:prstGeom prst="rect">
            <a:avLst/>
          </a:prstGeom>
          <a:noFill/>
          <a:ln>
            <a:noFill/>
          </a:ln>
        </p:spPr>
        <p:txBody>
          <a:bodyPr anchorCtr="0" anchor="t" bIns="91425" lIns="91425" spcFirstLastPara="1" rIns="91425" wrap="square" tIns="91425">
            <a:spAutoFit/>
          </a:bodyPr>
          <a:lstStyle/>
          <a:p>
            <a:pPr indent="-152400" lvl="0" marL="177800" rtl="0" algn="l">
              <a:spcBef>
                <a:spcPts val="0"/>
              </a:spcBef>
              <a:spcAft>
                <a:spcPts val="0"/>
              </a:spcAft>
              <a:buClr>
                <a:srgbClr val="9BAFB5"/>
              </a:buClr>
              <a:buSzPts val="1600"/>
              <a:buChar char="•"/>
            </a:pPr>
            <a:r>
              <a:rPr lang="en-GB" sz="1600">
                <a:solidFill>
                  <a:srgbClr val="262626"/>
                </a:solidFill>
                <a:latin typeface="Gill Sans"/>
                <a:ea typeface="Gill Sans"/>
                <a:cs typeface="Gill Sans"/>
                <a:sym typeface="Gill Sans"/>
              </a:rPr>
              <a:t>If any unexpected fluctuation in the power supply may cause many problems in the industries, homes, offices. Voltage fluctuations in the electric power supply have a very poor effect on connected load.</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 These fluctuations of over voltage and under voltage protection system are produced by many reasons which are like voltage surges, limiting, overload and etc.. </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Applications of these systems are : </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1. used in the home appliances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2. used in  industries to control the voltage fluctuations.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3. Protection of sensitive electronic devices.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4.Agriculture motors.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5.Water pumps etc..</a:t>
            </a:r>
            <a:endParaRPr sz="1600">
              <a:solidFill>
                <a:srgbClr val="262626"/>
              </a:solidFill>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8"/>
          <p:cNvSpPr/>
          <p:nvPr/>
        </p:nvSpPr>
        <p:spPr>
          <a:xfrm>
            <a:off x="5062425" y="1996625"/>
            <a:ext cx="14388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Arduino</a:t>
            </a:r>
            <a:endParaRPr/>
          </a:p>
        </p:txBody>
      </p:sp>
      <p:sp>
        <p:nvSpPr>
          <p:cNvPr id="759" name="Google Shape;759;p78"/>
          <p:cNvSpPr/>
          <p:nvPr/>
        </p:nvSpPr>
        <p:spPr>
          <a:xfrm>
            <a:off x="3259975" y="3237825"/>
            <a:ext cx="11655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a:t>
            </a:r>
            <a:endParaRPr/>
          </a:p>
        </p:txBody>
      </p:sp>
      <p:sp>
        <p:nvSpPr>
          <p:cNvPr id="760" name="Google Shape;760;p78"/>
          <p:cNvSpPr/>
          <p:nvPr/>
        </p:nvSpPr>
        <p:spPr>
          <a:xfrm>
            <a:off x="3361610" y="1996525"/>
            <a:ext cx="10374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Regulator</a:t>
            </a:r>
            <a:endParaRPr/>
          </a:p>
        </p:txBody>
      </p:sp>
      <p:sp>
        <p:nvSpPr>
          <p:cNvPr id="761" name="Google Shape;761;p78"/>
          <p:cNvSpPr/>
          <p:nvPr/>
        </p:nvSpPr>
        <p:spPr>
          <a:xfrm>
            <a:off x="5114875" y="3237825"/>
            <a:ext cx="8799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 Driver</a:t>
            </a:r>
            <a:endParaRPr/>
          </a:p>
        </p:txBody>
      </p:sp>
      <p:sp>
        <p:nvSpPr>
          <p:cNvPr id="762" name="Google Shape;762;p78"/>
          <p:cNvSpPr/>
          <p:nvPr/>
        </p:nvSpPr>
        <p:spPr>
          <a:xfrm>
            <a:off x="6899875" y="1996625"/>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Liquid Crystal Display</a:t>
            </a:r>
            <a:endParaRPr/>
          </a:p>
        </p:txBody>
      </p:sp>
      <p:sp>
        <p:nvSpPr>
          <p:cNvPr id="763" name="Google Shape;763;p78"/>
          <p:cNvSpPr/>
          <p:nvPr/>
        </p:nvSpPr>
        <p:spPr>
          <a:xfrm>
            <a:off x="3292075" y="4371900"/>
            <a:ext cx="11013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Load</a:t>
            </a:r>
            <a:endParaRPr/>
          </a:p>
        </p:txBody>
      </p:sp>
      <p:sp>
        <p:nvSpPr>
          <p:cNvPr id="764" name="Google Shape;764;p78"/>
          <p:cNvSpPr/>
          <p:nvPr/>
        </p:nvSpPr>
        <p:spPr>
          <a:xfrm>
            <a:off x="1259275" y="1996613"/>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Power Supply</a:t>
            </a:r>
            <a:endParaRPr/>
          </a:p>
        </p:txBody>
      </p:sp>
      <p:sp>
        <p:nvSpPr>
          <p:cNvPr id="765" name="Google Shape;765;p78"/>
          <p:cNvSpPr/>
          <p:nvPr/>
        </p:nvSpPr>
        <p:spPr>
          <a:xfrm>
            <a:off x="0" y="1751350"/>
            <a:ext cx="606600" cy="544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766" name="Google Shape;766;p78"/>
          <p:cNvCxnSpPr>
            <a:stCxn id="758" idx="3"/>
            <a:endCxn id="762" idx="1"/>
          </p:cNvCxnSpPr>
          <p:nvPr/>
        </p:nvCxnSpPr>
        <p:spPr>
          <a:xfrm>
            <a:off x="6501225" y="2382425"/>
            <a:ext cx="398700" cy="0"/>
          </a:xfrm>
          <a:prstGeom prst="straightConnector1">
            <a:avLst/>
          </a:prstGeom>
          <a:noFill/>
          <a:ln cap="flat" cmpd="sng" w="19050">
            <a:solidFill>
              <a:schemeClr val="dk1"/>
            </a:solidFill>
            <a:prstDash val="solid"/>
            <a:round/>
            <a:headEnd len="med" w="med" type="none"/>
            <a:tailEnd len="med" w="med" type="triangle"/>
          </a:ln>
        </p:spPr>
      </p:cxnSp>
      <p:cxnSp>
        <p:nvCxnSpPr>
          <p:cNvPr id="767" name="Google Shape;767;p78"/>
          <p:cNvCxnSpPr>
            <a:stCxn id="760" idx="3"/>
            <a:endCxn id="758" idx="1"/>
          </p:cNvCxnSpPr>
          <p:nvPr/>
        </p:nvCxnSpPr>
        <p:spPr>
          <a:xfrm>
            <a:off x="4399010" y="2382325"/>
            <a:ext cx="663300" cy="0"/>
          </a:xfrm>
          <a:prstGeom prst="straightConnector1">
            <a:avLst/>
          </a:prstGeom>
          <a:noFill/>
          <a:ln cap="flat" cmpd="sng" w="19050">
            <a:solidFill>
              <a:schemeClr val="dk1"/>
            </a:solidFill>
            <a:prstDash val="solid"/>
            <a:round/>
            <a:headEnd len="med" w="med" type="none"/>
            <a:tailEnd len="med" w="med" type="triangle"/>
          </a:ln>
        </p:spPr>
      </p:cxnSp>
      <p:cxnSp>
        <p:nvCxnSpPr>
          <p:cNvPr id="768" name="Google Shape;768;p78"/>
          <p:cNvCxnSpPr>
            <a:stCxn id="764" idx="3"/>
            <a:endCxn id="760" idx="1"/>
          </p:cNvCxnSpPr>
          <p:nvPr/>
        </p:nvCxnSpPr>
        <p:spPr>
          <a:xfrm>
            <a:off x="2587975" y="2382413"/>
            <a:ext cx="773700" cy="0"/>
          </a:xfrm>
          <a:prstGeom prst="straightConnector1">
            <a:avLst/>
          </a:prstGeom>
          <a:noFill/>
          <a:ln cap="flat" cmpd="sng" w="19050">
            <a:solidFill>
              <a:schemeClr val="dk1"/>
            </a:solidFill>
            <a:prstDash val="solid"/>
            <a:round/>
            <a:headEnd len="med" w="med" type="none"/>
            <a:tailEnd len="med" w="med" type="triangle"/>
          </a:ln>
        </p:spPr>
      </p:cxnSp>
      <p:cxnSp>
        <p:nvCxnSpPr>
          <p:cNvPr id="769" name="Google Shape;769;p78"/>
          <p:cNvCxnSpPr>
            <a:stCxn id="759" idx="2"/>
            <a:endCxn id="763" idx="0"/>
          </p:cNvCxnSpPr>
          <p:nvPr/>
        </p:nvCxnSpPr>
        <p:spPr>
          <a:xfrm>
            <a:off x="3842725" y="4009425"/>
            <a:ext cx="0" cy="362400"/>
          </a:xfrm>
          <a:prstGeom prst="straightConnector1">
            <a:avLst/>
          </a:prstGeom>
          <a:noFill/>
          <a:ln cap="flat" cmpd="sng" w="19050">
            <a:solidFill>
              <a:schemeClr val="dk1"/>
            </a:solidFill>
            <a:prstDash val="solid"/>
            <a:round/>
            <a:headEnd len="med" w="med" type="none"/>
            <a:tailEnd len="med" w="med" type="triangle"/>
          </a:ln>
        </p:spPr>
      </p:cxnSp>
      <p:cxnSp>
        <p:nvCxnSpPr>
          <p:cNvPr id="770" name="Google Shape;770;p78"/>
          <p:cNvCxnSpPr>
            <a:stCxn id="761" idx="3"/>
            <a:endCxn id="758" idx="2"/>
          </p:cNvCxnSpPr>
          <p:nvPr/>
        </p:nvCxnSpPr>
        <p:spPr>
          <a:xfrm rot="10800000">
            <a:off x="5781775" y="2768325"/>
            <a:ext cx="213000" cy="855300"/>
          </a:xfrm>
          <a:prstGeom prst="bentConnector4">
            <a:avLst>
              <a:gd fmla="val -111796" name="adj1"/>
              <a:gd fmla="val 72559" name="adj2"/>
            </a:avLst>
          </a:prstGeom>
          <a:noFill/>
          <a:ln cap="flat" cmpd="sng" w="19050">
            <a:solidFill>
              <a:schemeClr val="dk1"/>
            </a:solidFill>
            <a:prstDash val="solid"/>
            <a:round/>
            <a:headEnd len="med" w="med" type="triangle"/>
            <a:tailEnd len="med" w="med" type="none"/>
          </a:ln>
        </p:spPr>
      </p:cxnSp>
      <p:cxnSp>
        <p:nvCxnSpPr>
          <p:cNvPr id="771" name="Google Shape;771;p78"/>
          <p:cNvCxnSpPr>
            <a:stCxn id="761" idx="1"/>
            <a:endCxn id="759" idx="3"/>
          </p:cNvCxnSpPr>
          <p:nvPr/>
        </p:nvCxnSpPr>
        <p:spPr>
          <a:xfrm rot="10800000">
            <a:off x="4425475" y="3623625"/>
            <a:ext cx="689400" cy="0"/>
          </a:xfrm>
          <a:prstGeom prst="straightConnector1">
            <a:avLst/>
          </a:prstGeom>
          <a:noFill/>
          <a:ln cap="flat" cmpd="sng" w="19050">
            <a:solidFill>
              <a:schemeClr val="dk1"/>
            </a:solidFill>
            <a:prstDash val="solid"/>
            <a:round/>
            <a:headEnd len="med" w="med" type="none"/>
            <a:tailEnd len="med" w="med" type="triangle"/>
          </a:ln>
        </p:spPr>
      </p:cxnSp>
      <p:cxnSp>
        <p:nvCxnSpPr>
          <p:cNvPr id="772" name="Google Shape;772;p78"/>
          <p:cNvCxnSpPr>
            <a:stCxn id="760" idx="2"/>
            <a:endCxn id="759" idx="0"/>
          </p:cNvCxnSpPr>
          <p:nvPr/>
        </p:nvCxnSpPr>
        <p:spPr>
          <a:xfrm rot="5400000">
            <a:off x="3626660" y="2984275"/>
            <a:ext cx="469800" cy="37500"/>
          </a:xfrm>
          <a:prstGeom prst="bentConnector3">
            <a:avLst>
              <a:gd fmla="val 49989" name="adj1"/>
            </a:avLst>
          </a:prstGeom>
          <a:noFill/>
          <a:ln cap="flat" cmpd="sng" w="19050">
            <a:solidFill>
              <a:schemeClr val="dk1"/>
            </a:solidFill>
            <a:prstDash val="solid"/>
            <a:round/>
            <a:headEnd len="med" w="med" type="none"/>
            <a:tailEnd len="med" w="med" type="triangle"/>
          </a:ln>
        </p:spPr>
      </p:cxnSp>
      <p:cxnSp>
        <p:nvCxnSpPr>
          <p:cNvPr id="773" name="Google Shape;773;p78"/>
          <p:cNvCxnSpPr>
            <a:stCxn id="765" idx="4"/>
            <a:endCxn id="764" idx="1"/>
          </p:cNvCxnSpPr>
          <p:nvPr/>
        </p:nvCxnSpPr>
        <p:spPr>
          <a:xfrm flipH="1" rot="-5400000">
            <a:off x="738150" y="1861300"/>
            <a:ext cx="86400" cy="956100"/>
          </a:xfrm>
          <a:prstGeom prst="bentConnector2">
            <a:avLst/>
          </a:prstGeom>
          <a:noFill/>
          <a:ln cap="flat" cmpd="sng" w="19050">
            <a:solidFill>
              <a:schemeClr val="dk1"/>
            </a:solidFill>
            <a:prstDash val="solid"/>
            <a:round/>
            <a:headEnd len="med" w="med" type="none"/>
            <a:tailEnd len="med" w="med" type="triangle"/>
          </a:ln>
        </p:spPr>
      </p:cxnSp>
      <p:cxnSp>
        <p:nvCxnSpPr>
          <p:cNvPr id="774" name="Google Shape;774;p78"/>
          <p:cNvCxnSpPr/>
          <p:nvPr/>
        </p:nvCxnSpPr>
        <p:spPr>
          <a:xfrm>
            <a:off x="921700" y="2372225"/>
            <a:ext cx="2316900" cy="1261500"/>
          </a:xfrm>
          <a:prstGeom prst="bentConnector3">
            <a:avLst>
              <a:gd fmla="val -469" name="adj1"/>
            </a:avLst>
          </a:prstGeom>
          <a:noFill/>
          <a:ln cap="flat" cmpd="sng" w="19050">
            <a:solidFill>
              <a:schemeClr val="dk1"/>
            </a:solidFill>
            <a:prstDash val="solid"/>
            <a:round/>
            <a:headEnd len="med" w="med" type="none"/>
            <a:tailEnd len="med" w="med" type="triangle"/>
          </a:ln>
        </p:spPr>
      </p:cxnSp>
      <p:sp>
        <p:nvSpPr>
          <p:cNvPr id="775" name="Google Shape;775;p78"/>
          <p:cNvSpPr txBox="1"/>
          <p:nvPr>
            <p:ph type="title"/>
          </p:nvPr>
        </p:nvSpPr>
        <p:spPr>
          <a:xfrm>
            <a:off x="5640000" y="4479025"/>
            <a:ext cx="3282000" cy="544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u="sng"/>
              <a:t>Block diagram</a:t>
            </a:r>
            <a:endParaRPr b="1" u="sng"/>
          </a:p>
        </p:txBody>
      </p:sp>
      <p:sp>
        <p:nvSpPr>
          <p:cNvPr id="776" name="Google Shape;776;p78"/>
          <p:cNvSpPr/>
          <p:nvPr/>
        </p:nvSpPr>
        <p:spPr>
          <a:xfrm>
            <a:off x="5111036" y="466204"/>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Signal Conditioning circuit </a:t>
            </a:r>
            <a:endParaRPr/>
          </a:p>
        </p:txBody>
      </p:sp>
      <p:sp>
        <p:nvSpPr>
          <p:cNvPr id="777" name="Google Shape;777;p78"/>
          <p:cNvSpPr/>
          <p:nvPr/>
        </p:nvSpPr>
        <p:spPr>
          <a:xfrm>
            <a:off x="1780025" y="163013"/>
            <a:ext cx="612600" cy="5070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778" name="Google Shape;778;p78"/>
          <p:cNvCxnSpPr>
            <a:stCxn id="776" idx="2"/>
            <a:endCxn id="758" idx="0"/>
          </p:cNvCxnSpPr>
          <p:nvPr/>
        </p:nvCxnSpPr>
        <p:spPr>
          <a:xfrm>
            <a:off x="5781836" y="1184104"/>
            <a:ext cx="0" cy="812400"/>
          </a:xfrm>
          <a:prstGeom prst="straightConnector1">
            <a:avLst/>
          </a:prstGeom>
          <a:noFill/>
          <a:ln cap="flat" cmpd="sng" w="19050">
            <a:solidFill>
              <a:schemeClr val="dk1"/>
            </a:solidFill>
            <a:prstDash val="solid"/>
            <a:round/>
            <a:headEnd len="med" w="med" type="none"/>
            <a:tailEnd len="med" w="med" type="triangle"/>
          </a:ln>
        </p:spPr>
      </p:cxnSp>
      <p:cxnSp>
        <p:nvCxnSpPr>
          <p:cNvPr id="779" name="Google Shape;779;p78"/>
          <p:cNvCxnSpPr>
            <a:stCxn id="777" idx="4"/>
          </p:cNvCxnSpPr>
          <p:nvPr/>
        </p:nvCxnSpPr>
        <p:spPr>
          <a:xfrm flipH="1" rot="-5400000">
            <a:off x="2390225" y="366113"/>
            <a:ext cx="133800" cy="741600"/>
          </a:xfrm>
          <a:prstGeom prst="bentConnector2">
            <a:avLst/>
          </a:prstGeom>
          <a:noFill/>
          <a:ln cap="flat" cmpd="sng" w="19050">
            <a:solidFill>
              <a:schemeClr val="dk1"/>
            </a:solidFill>
            <a:prstDash val="solid"/>
            <a:round/>
            <a:headEnd len="med" w="med" type="none"/>
            <a:tailEnd len="med" w="med" type="triangle"/>
          </a:ln>
        </p:spPr>
      </p:cxnSp>
      <p:sp>
        <p:nvSpPr>
          <p:cNvPr id="780" name="Google Shape;780;p78"/>
          <p:cNvSpPr/>
          <p:nvPr/>
        </p:nvSpPr>
        <p:spPr>
          <a:xfrm>
            <a:off x="2827924" y="466192"/>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Voltage sensor</a:t>
            </a:r>
            <a:endParaRPr/>
          </a:p>
        </p:txBody>
      </p:sp>
      <p:cxnSp>
        <p:nvCxnSpPr>
          <p:cNvPr id="781" name="Google Shape;781;p78"/>
          <p:cNvCxnSpPr>
            <a:stCxn id="780" idx="3"/>
            <a:endCxn id="776" idx="1"/>
          </p:cNvCxnSpPr>
          <p:nvPr/>
        </p:nvCxnSpPr>
        <p:spPr>
          <a:xfrm>
            <a:off x="4169524" y="825142"/>
            <a:ext cx="9414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9"/>
          <p:cNvSpPr txBox="1"/>
          <p:nvPr>
            <p:ph type="title"/>
          </p:nvPr>
        </p:nvSpPr>
        <p:spPr>
          <a:xfrm>
            <a:off x="0" y="4339825"/>
            <a:ext cx="7854600" cy="803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Signal Conditioning Circuit</a:t>
            </a:r>
            <a:endParaRPr/>
          </a:p>
        </p:txBody>
      </p:sp>
      <p:pic>
        <p:nvPicPr>
          <p:cNvPr id="787" name="Google Shape;787;p79"/>
          <p:cNvPicPr preferRelativeResize="0"/>
          <p:nvPr/>
        </p:nvPicPr>
        <p:blipFill>
          <a:blip r:embed="rId3">
            <a:alphaModFix/>
          </a:blip>
          <a:stretch>
            <a:fillRect/>
          </a:stretch>
        </p:blipFill>
        <p:spPr>
          <a:xfrm>
            <a:off x="806050" y="248850"/>
            <a:ext cx="7112801" cy="3937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 name="Shape 530"/>
        <p:cNvGrpSpPr/>
        <p:nvPr/>
      </p:nvGrpSpPr>
      <p:grpSpPr>
        <a:xfrm>
          <a:off x="0" y="0"/>
          <a:ext cx="0" cy="0"/>
          <a:chOff x="0" y="0"/>
          <a:chExt cx="0" cy="0"/>
        </a:xfrm>
      </p:grpSpPr>
      <p:sp>
        <p:nvSpPr>
          <p:cNvPr id="531" name="Google Shape;531;p54"/>
          <p:cNvSpPr/>
          <p:nvPr/>
        </p:nvSpPr>
        <p:spPr>
          <a:xfrm>
            <a:off x="0" y="0"/>
            <a:ext cx="35208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32" name="Google Shape;532;p54"/>
          <p:cNvSpPr txBox="1"/>
          <p:nvPr/>
        </p:nvSpPr>
        <p:spPr>
          <a:xfrm>
            <a:off x="524801" y="1216550"/>
            <a:ext cx="2861400" cy="19977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None/>
            </a:pPr>
            <a:r>
              <a:rPr lang="en-GB" sz="3300">
                <a:solidFill>
                  <a:schemeClr val="lt1"/>
                </a:solidFill>
                <a:latin typeface="Calibri"/>
                <a:ea typeface="Calibri"/>
                <a:cs typeface="Calibri"/>
                <a:sym typeface="Calibri"/>
              </a:rPr>
              <a:t>INTRODUCTION</a:t>
            </a:r>
            <a:endParaRPr sz="1100"/>
          </a:p>
        </p:txBody>
      </p:sp>
      <p:grpSp>
        <p:nvGrpSpPr>
          <p:cNvPr id="533" name="Google Shape;533;p54"/>
          <p:cNvGrpSpPr/>
          <p:nvPr/>
        </p:nvGrpSpPr>
        <p:grpSpPr>
          <a:xfrm>
            <a:off x="575467" y="511221"/>
            <a:ext cx="846286" cy="635404"/>
            <a:chOff x="668003" y="1684057"/>
            <a:chExt cx="1128381" cy="847205"/>
          </a:xfrm>
        </p:grpSpPr>
        <p:sp>
          <p:nvSpPr>
            <p:cNvPr id="534" name="Google Shape;534;p54"/>
            <p:cNvSpPr/>
            <p:nvPr/>
          </p:nvSpPr>
          <p:spPr>
            <a:xfrm>
              <a:off x="668003" y="1935883"/>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5" name="Google Shape;535;p54"/>
            <p:cNvSpPr/>
            <p:nvPr/>
          </p:nvSpPr>
          <p:spPr>
            <a:xfrm>
              <a:off x="1245893" y="1684057"/>
              <a:ext cx="550491" cy="485307"/>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36" name="Google Shape;536;p54"/>
          <p:cNvSpPr txBox="1"/>
          <p:nvPr/>
        </p:nvSpPr>
        <p:spPr>
          <a:xfrm>
            <a:off x="3879100" y="342900"/>
            <a:ext cx="5046900" cy="4350900"/>
          </a:xfrm>
          <a:prstGeom prst="rect">
            <a:avLst/>
          </a:prstGeom>
          <a:noFill/>
          <a:ln>
            <a:noFill/>
          </a:ln>
        </p:spPr>
        <p:txBody>
          <a:bodyPr anchorCtr="0" anchor="t" bIns="91425" lIns="91425" spcFirstLastPara="1" rIns="91425" wrap="square" tIns="91425">
            <a:spAutoFit/>
          </a:bodyPr>
          <a:lstStyle/>
          <a:p>
            <a:pPr indent="-152400" lvl="0" marL="177800" rtl="0" algn="l">
              <a:spcBef>
                <a:spcPts val="0"/>
              </a:spcBef>
              <a:spcAft>
                <a:spcPts val="0"/>
              </a:spcAft>
              <a:buClr>
                <a:srgbClr val="9BAFB5"/>
              </a:buClr>
              <a:buSzPts val="1600"/>
              <a:buChar char="•"/>
            </a:pPr>
            <a:r>
              <a:rPr lang="en-GB" sz="1600">
                <a:solidFill>
                  <a:srgbClr val="262626"/>
                </a:solidFill>
                <a:latin typeface="Gill Sans"/>
                <a:ea typeface="Gill Sans"/>
                <a:cs typeface="Gill Sans"/>
                <a:sym typeface="Gill Sans"/>
              </a:rPr>
              <a:t>If any unexpected fluctuation in the power supply may cause many problems in the industries, homes, offices. Voltage fluctuations in the electric power supply have a very poor effect on connected load.</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 These fluctuations of over voltage and under voltage protection system are produced by many reasons which are like voltage surges, limiting, overload and etc.. </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Applications of these systems are : </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1. used in the home appliances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2. used in  industries to control the voltage fluctuations.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3. Protection of sensitive electronic devices.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4.Agriculture motors.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5.Water pumps etc..</a:t>
            </a:r>
            <a:endParaRPr sz="1600">
              <a:solidFill>
                <a:srgbClr val="262626"/>
              </a:solidFill>
              <a:latin typeface="Gill Sans"/>
              <a:ea typeface="Gill Sans"/>
              <a:cs typeface="Gill Sans"/>
              <a:sym typeface="Gill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1"/>
          <p:cNvSpPr txBox="1"/>
          <p:nvPr>
            <p:ph type="title"/>
          </p:nvPr>
        </p:nvSpPr>
        <p:spPr>
          <a:xfrm>
            <a:off x="185900" y="4664925"/>
            <a:ext cx="49404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1840"/>
              <a:t>Under voltage condition</a:t>
            </a:r>
            <a:endParaRPr sz="1840"/>
          </a:p>
        </p:txBody>
      </p:sp>
      <p:pic>
        <p:nvPicPr>
          <p:cNvPr id="798" name="Google Shape;798;p81"/>
          <p:cNvPicPr preferRelativeResize="0"/>
          <p:nvPr/>
        </p:nvPicPr>
        <p:blipFill rotWithShape="1">
          <a:blip r:embed="rId3">
            <a:alphaModFix/>
          </a:blip>
          <a:srcRect b="4091" l="8554" r="-839" t="12065"/>
          <a:stretch/>
        </p:blipFill>
        <p:spPr>
          <a:xfrm>
            <a:off x="185900" y="61975"/>
            <a:ext cx="8753251" cy="4384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82"/>
          <p:cNvSpPr txBox="1"/>
          <p:nvPr>
            <p:ph type="title"/>
          </p:nvPr>
        </p:nvSpPr>
        <p:spPr>
          <a:xfrm>
            <a:off x="154925" y="4731300"/>
            <a:ext cx="49404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1840"/>
              <a:t>Normal</a:t>
            </a:r>
            <a:r>
              <a:rPr lang="en-GB" sz="1840"/>
              <a:t> voltage condition</a:t>
            </a:r>
            <a:endParaRPr sz="1840"/>
          </a:p>
        </p:txBody>
      </p:sp>
      <p:pic>
        <p:nvPicPr>
          <p:cNvPr id="804" name="Google Shape;804;p82"/>
          <p:cNvPicPr preferRelativeResize="0"/>
          <p:nvPr/>
        </p:nvPicPr>
        <p:blipFill rotWithShape="1">
          <a:blip r:embed="rId3">
            <a:alphaModFix/>
          </a:blip>
          <a:srcRect b="5083" l="7862" r="1343" t="12387"/>
          <a:stretch/>
        </p:blipFill>
        <p:spPr>
          <a:xfrm>
            <a:off x="154925" y="85200"/>
            <a:ext cx="8807477" cy="4384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3"/>
          <p:cNvSpPr txBox="1"/>
          <p:nvPr>
            <p:ph type="title"/>
          </p:nvPr>
        </p:nvSpPr>
        <p:spPr>
          <a:xfrm>
            <a:off x="386200" y="4731300"/>
            <a:ext cx="4940400" cy="41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1840"/>
              <a:t>Over </a:t>
            </a:r>
            <a:r>
              <a:rPr lang="en-GB" sz="1840"/>
              <a:t>voltage condition</a:t>
            </a:r>
            <a:endParaRPr sz="1840"/>
          </a:p>
        </p:txBody>
      </p:sp>
      <p:pic>
        <p:nvPicPr>
          <p:cNvPr id="810" name="Google Shape;810;p83"/>
          <p:cNvPicPr preferRelativeResize="0"/>
          <p:nvPr/>
        </p:nvPicPr>
        <p:blipFill rotWithShape="1">
          <a:blip r:embed="rId3">
            <a:alphaModFix/>
          </a:blip>
          <a:srcRect b="4941" l="7314" r="1710" t="12571"/>
          <a:stretch/>
        </p:blipFill>
        <p:spPr>
          <a:xfrm>
            <a:off x="235738" y="62700"/>
            <a:ext cx="8672525" cy="4516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References</a:t>
            </a:r>
            <a:r>
              <a:rPr lang="en-GB"/>
              <a:t> </a:t>
            </a:r>
            <a:endParaRPr/>
          </a:p>
        </p:txBody>
      </p:sp>
      <p:sp>
        <p:nvSpPr>
          <p:cNvPr id="816" name="Google Shape;816;p84"/>
          <p:cNvSpPr txBox="1"/>
          <p:nvPr>
            <p:ph idx="2" type="body"/>
          </p:nvPr>
        </p:nvSpPr>
        <p:spPr>
          <a:xfrm>
            <a:off x="364325" y="964400"/>
            <a:ext cx="8468100" cy="4061400"/>
          </a:xfrm>
          <a:prstGeom prst="rect">
            <a:avLst/>
          </a:prstGeom>
        </p:spPr>
        <p:txBody>
          <a:bodyPr anchorCtr="0" anchor="t" bIns="91425" lIns="91425" spcFirstLastPara="1" rIns="91425" wrap="square" tIns="91425">
            <a:normAutofit fontScale="47500" lnSpcReduction="10000"/>
          </a:bodyPr>
          <a:lstStyle/>
          <a:p>
            <a:pPr indent="0" lvl="0" marL="0" rtl="0" algn="l">
              <a:lnSpc>
                <a:spcPct val="91113"/>
              </a:lnSpc>
              <a:spcBef>
                <a:spcPts val="0"/>
              </a:spcBef>
              <a:spcAft>
                <a:spcPts val="0"/>
              </a:spcAft>
              <a:buNone/>
            </a:pPr>
            <a:r>
              <a:rPr lang="en-GB" sz="3600">
                <a:solidFill>
                  <a:schemeClr val="dk1"/>
                </a:solidFill>
                <a:highlight>
                  <a:srgbClr val="FFFFFF"/>
                </a:highlight>
              </a:rPr>
              <a:t>[1</a:t>
            </a:r>
            <a:r>
              <a:rPr lang="en-GB" sz="3600">
                <a:solidFill>
                  <a:schemeClr val="dk1"/>
                </a:solidFill>
                <a:highlight>
                  <a:srgbClr val="FFFFFF"/>
                </a:highlight>
              </a:rPr>
              <a:t>]</a:t>
            </a:r>
            <a:r>
              <a:rPr lang="en-GB" sz="3600">
                <a:solidFill>
                  <a:schemeClr val="dk1"/>
                </a:solidFill>
                <a:highlight>
                  <a:srgbClr val="FFFFFF"/>
                </a:highlight>
              </a:rPr>
              <a:t> Manish Paul, Antara Chaudhury, Snigdha Saikia (2015), “Hardware</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Implementation of Overvoltage and Under-voltage Protection”,IJIREEICE Vol. 3,</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Issue 6, June 2015,</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2400">
                <a:solidFill>
                  <a:schemeClr val="dk1"/>
                </a:solidFill>
                <a:highlight>
                  <a:srgbClr val="FFFFFF"/>
                </a:highlight>
              </a:rPr>
              <a:t>ISSN</a:t>
            </a:r>
            <a:endParaRPr sz="24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(Online) 2321-2004.</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[2] C. H. Vithalani, “Over Under Voltage Protection of Electrical  Appliances”,</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August 2003,</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Electronics for You</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[3] A. Ponnle and Omojoyegbe M. O,"Development of a Low Cost Microcontroller Based Under and Over VoltageProtection Device", International Journal of Scientific Engineering and Technology, Sept.,2014,Vol. No.3 Issue No.9, pp. 1225-1229.</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[4] Kpochi Paul Kpochi "Microcontroller-based under and over voltage protection device..” American Journal of Engineering Research (AJER), vol. 7, no. 08, 2018, pp. 16-20</a:t>
            </a:r>
            <a:endParaRPr sz="3600">
              <a:solidFill>
                <a:schemeClr val="dk1"/>
              </a:solidFill>
              <a:highlight>
                <a:srgbClr val="FFFFFF"/>
              </a:highlight>
            </a:endParaRPr>
          </a:p>
          <a:p>
            <a:pPr indent="0" lvl="0" marL="0" rtl="0" algn="l">
              <a:lnSpc>
                <a:spcPct val="91113"/>
              </a:lnSpc>
              <a:spcBef>
                <a:spcPts val="0"/>
              </a:spcBef>
              <a:spcAft>
                <a:spcPts val="0"/>
              </a:spcAft>
              <a:buNone/>
            </a:pPr>
            <a:r>
              <a:rPr lang="en-GB" sz="3600">
                <a:solidFill>
                  <a:schemeClr val="dk1"/>
                </a:solidFill>
                <a:highlight>
                  <a:srgbClr val="FFFFFF"/>
                </a:highlight>
              </a:rPr>
              <a:t>[5]</a:t>
            </a:r>
            <a:r>
              <a:rPr lang="en-GB" sz="3600" u="sng">
                <a:solidFill>
                  <a:schemeClr val="hlink"/>
                </a:solidFill>
                <a:highlight>
                  <a:srgbClr val="FFFFFF"/>
                </a:highlight>
                <a:hlinkClick r:id="rId3"/>
              </a:rPr>
              <a:t>https://www.ti.com/lit/an/snla140d/snla140d.pdf?ts=1639820604062&amp;ref_url=https%253A%252F%252Fwww.google.com%252F</a:t>
            </a:r>
            <a:r>
              <a:rPr lang="en-GB" sz="3600">
                <a:solidFill>
                  <a:schemeClr val="dk1"/>
                </a:solidFill>
                <a:highlight>
                  <a:srgbClr val="FFFFFF"/>
                </a:highlight>
              </a:rPr>
              <a:t> </a:t>
            </a:r>
            <a:endParaRPr sz="3600">
              <a:solidFill>
                <a:schemeClr val="dk1"/>
              </a:solidFill>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85"/>
          <p:cNvSpPr txBox="1"/>
          <p:nvPr>
            <p:ph type="ctrTitle"/>
          </p:nvPr>
        </p:nvSpPr>
        <p:spPr>
          <a:xfrm>
            <a:off x="2161950" y="1875225"/>
            <a:ext cx="4820100" cy="93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400">
                <a:solidFill>
                  <a:schemeClr val="lt1"/>
                </a:solidFill>
              </a:rPr>
              <a:t>THANK YOU</a:t>
            </a:r>
            <a:endParaRPr sz="43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86"/>
          <p:cNvSpPr txBox="1"/>
          <p:nvPr>
            <p:ph type="ctrTitle"/>
          </p:nvPr>
        </p:nvSpPr>
        <p:spPr>
          <a:xfrm>
            <a:off x="792950" y="2175275"/>
            <a:ext cx="4157700" cy="1575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0740"/>
              <a:buFont typeface="Arial"/>
              <a:buNone/>
            </a:pPr>
            <a:r>
              <a:rPr lang="en-GB" sz="2700" u="sng"/>
              <a:t>Presentation on</a:t>
            </a:r>
            <a:endParaRPr sz="2700" u="sng"/>
          </a:p>
          <a:p>
            <a:pPr indent="0" lvl="0" marL="0" rtl="0" algn="l">
              <a:spcBef>
                <a:spcPts val="0"/>
              </a:spcBef>
              <a:spcAft>
                <a:spcPts val="0"/>
              </a:spcAft>
              <a:buClr>
                <a:schemeClr val="dk1"/>
              </a:buClr>
              <a:buSzPct val="40740"/>
              <a:buFont typeface="Arial"/>
              <a:buNone/>
            </a:pPr>
            <a:r>
              <a:rPr lang="en-GB" sz="2700"/>
              <a:t>Project Exhibition - 2</a:t>
            </a:r>
            <a:endParaRPr sz="2700"/>
          </a:p>
          <a:p>
            <a:pPr indent="0" lvl="0" marL="0" rtl="0" algn="l">
              <a:spcBef>
                <a:spcPts val="0"/>
              </a:spcBef>
              <a:spcAft>
                <a:spcPts val="0"/>
              </a:spcAft>
              <a:buNone/>
            </a:pPr>
            <a:r>
              <a:rPr lang="en-GB" sz="2700"/>
              <a:t>Over Voltage And Under Voltage Protection System</a:t>
            </a:r>
            <a:endParaRPr sz="2700"/>
          </a:p>
          <a:p>
            <a:pPr indent="0" lvl="0" marL="0" rtl="0" algn="l">
              <a:spcBef>
                <a:spcPts val="0"/>
              </a:spcBef>
              <a:spcAft>
                <a:spcPts val="0"/>
              </a:spcAft>
              <a:buNone/>
            </a:pPr>
            <a:r>
              <a:rPr lang="en-GB" sz="2700"/>
              <a:t>Final Review </a:t>
            </a:r>
            <a:endParaRPr sz="2700"/>
          </a:p>
        </p:txBody>
      </p:sp>
      <p:sp>
        <p:nvSpPr>
          <p:cNvPr id="827" name="Google Shape;827;p86"/>
          <p:cNvSpPr txBox="1"/>
          <p:nvPr>
            <p:ph idx="1" type="subTitle"/>
          </p:nvPr>
        </p:nvSpPr>
        <p:spPr>
          <a:xfrm>
            <a:off x="5720250" y="225400"/>
            <a:ext cx="3286500" cy="1135500"/>
          </a:xfrm>
          <a:prstGeom prst="rect">
            <a:avLst/>
          </a:prstGeom>
        </p:spPr>
        <p:txBody>
          <a:bodyPr anchorCtr="0" anchor="t" bIns="91425" lIns="91425" spcFirstLastPara="1" rIns="91425" wrap="square" tIns="91425">
            <a:noAutofit/>
          </a:bodyPr>
          <a:lstStyle/>
          <a:p>
            <a:pPr indent="0" lvl="0" marL="0" rtl="0" algn="ctr">
              <a:lnSpc>
                <a:spcPct val="70000"/>
              </a:lnSpc>
              <a:spcBef>
                <a:spcPts val="1000"/>
              </a:spcBef>
              <a:spcAft>
                <a:spcPts val="0"/>
              </a:spcAft>
              <a:buClr>
                <a:schemeClr val="dk1"/>
              </a:buClr>
              <a:buSzPts val="605"/>
              <a:buFont typeface="Arial"/>
              <a:buNone/>
            </a:pPr>
            <a:r>
              <a:rPr b="1" lang="en-GB" sz="1610" u="sng">
                <a:solidFill>
                  <a:schemeClr val="lt1"/>
                </a:solidFill>
              </a:rPr>
              <a:t>School of Electrical and Electronics</a:t>
            </a:r>
            <a:endParaRPr b="1" sz="1610" u="sng">
              <a:solidFill>
                <a:schemeClr val="lt1"/>
              </a:solidFill>
            </a:endParaRPr>
          </a:p>
          <a:p>
            <a:pPr indent="0" lvl="0" marL="0" rtl="0" algn="ctr">
              <a:lnSpc>
                <a:spcPct val="70000"/>
              </a:lnSpc>
              <a:spcBef>
                <a:spcPts val="1000"/>
              </a:spcBef>
              <a:spcAft>
                <a:spcPts val="600"/>
              </a:spcAft>
              <a:buSzPts val="605"/>
              <a:buNone/>
            </a:pPr>
            <a:r>
              <a:rPr b="1" lang="en-GB" sz="1610" u="sng">
                <a:solidFill>
                  <a:schemeClr val="lt1"/>
                </a:solidFill>
              </a:rPr>
              <a:t>VIT Bhopal university</a:t>
            </a:r>
            <a:endParaRPr b="1" sz="1390" u="sng">
              <a:solidFill>
                <a:schemeClr val="lt1"/>
              </a:solidFill>
            </a:endParaRPr>
          </a:p>
        </p:txBody>
      </p:sp>
      <p:pic>
        <p:nvPicPr>
          <p:cNvPr id="828" name="Google Shape;828;p86"/>
          <p:cNvPicPr preferRelativeResize="0"/>
          <p:nvPr/>
        </p:nvPicPr>
        <p:blipFill>
          <a:blip r:embed="rId3">
            <a:alphaModFix/>
          </a:blip>
          <a:stretch>
            <a:fillRect/>
          </a:stretch>
        </p:blipFill>
        <p:spPr>
          <a:xfrm>
            <a:off x="835825" y="0"/>
            <a:ext cx="2456689" cy="1360900"/>
          </a:xfrm>
          <a:prstGeom prst="rect">
            <a:avLst/>
          </a:prstGeom>
          <a:noFill/>
          <a:ln>
            <a:noFill/>
          </a:ln>
        </p:spPr>
      </p:pic>
      <p:sp>
        <p:nvSpPr>
          <p:cNvPr id="829" name="Google Shape;829;p86"/>
          <p:cNvSpPr txBox="1"/>
          <p:nvPr>
            <p:ph idx="1" type="subTitle"/>
          </p:nvPr>
        </p:nvSpPr>
        <p:spPr>
          <a:xfrm>
            <a:off x="5582850" y="1711925"/>
            <a:ext cx="3561300" cy="25023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b="1" lang="en-GB" sz="1325" u="sng">
                <a:solidFill>
                  <a:schemeClr val="lt1"/>
                </a:solidFill>
              </a:rPr>
              <a:t>Presented by</a:t>
            </a:r>
            <a:endParaRPr b="1" sz="1325" u="sng">
              <a:solidFill>
                <a:schemeClr val="lt1"/>
              </a:solidFill>
            </a:endParaRPr>
          </a:p>
          <a:p>
            <a:pPr indent="0" lvl="0" marL="0" rtl="0" algn="ctr">
              <a:lnSpc>
                <a:spcPct val="75000"/>
              </a:lnSpc>
              <a:spcBef>
                <a:spcPts val="600"/>
              </a:spcBef>
              <a:spcAft>
                <a:spcPts val="0"/>
              </a:spcAft>
              <a:buNone/>
            </a:pPr>
            <a:r>
              <a:rPr lang="en-GB" sz="1325">
                <a:solidFill>
                  <a:schemeClr val="lt1"/>
                </a:solidFill>
              </a:rPr>
              <a:t>Prashasti Singh Gautam – 19BEE10028</a:t>
            </a:r>
            <a:endParaRPr sz="1325">
              <a:solidFill>
                <a:schemeClr val="lt1"/>
              </a:solidFill>
            </a:endParaRPr>
          </a:p>
          <a:p>
            <a:pPr indent="0" lvl="0" marL="0" rtl="0" algn="l">
              <a:lnSpc>
                <a:spcPct val="75000"/>
              </a:lnSpc>
              <a:spcBef>
                <a:spcPts val="600"/>
              </a:spcBef>
              <a:spcAft>
                <a:spcPts val="0"/>
              </a:spcAft>
              <a:buNone/>
            </a:pPr>
            <a:r>
              <a:rPr lang="en-GB" sz="1325">
                <a:solidFill>
                  <a:schemeClr val="lt1"/>
                </a:solidFill>
              </a:rPr>
              <a:t>Tekumalla Lakshmi Sowjanya –19BEE10023</a:t>
            </a:r>
            <a:endParaRPr sz="1325">
              <a:solidFill>
                <a:schemeClr val="lt1"/>
              </a:solidFill>
            </a:endParaRPr>
          </a:p>
          <a:p>
            <a:pPr indent="0" lvl="0" marL="0" rtl="0" algn="ctr">
              <a:lnSpc>
                <a:spcPct val="75000"/>
              </a:lnSpc>
              <a:spcBef>
                <a:spcPts val="600"/>
              </a:spcBef>
              <a:spcAft>
                <a:spcPts val="0"/>
              </a:spcAft>
              <a:buNone/>
            </a:pPr>
            <a:r>
              <a:rPr lang="en-GB" sz="1325">
                <a:solidFill>
                  <a:schemeClr val="lt1"/>
                </a:solidFill>
              </a:rPr>
              <a:t>Samiksha Dash – 19BEE10009</a:t>
            </a:r>
            <a:endParaRPr sz="1325">
              <a:solidFill>
                <a:schemeClr val="lt1"/>
              </a:solidFill>
            </a:endParaRPr>
          </a:p>
          <a:p>
            <a:pPr indent="0" lvl="0" marL="0" rtl="0" algn="ctr">
              <a:lnSpc>
                <a:spcPct val="75000"/>
              </a:lnSpc>
              <a:spcBef>
                <a:spcPts val="600"/>
              </a:spcBef>
              <a:spcAft>
                <a:spcPts val="0"/>
              </a:spcAft>
              <a:buNone/>
            </a:pPr>
            <a:r>
              <a:t/>
            </a:r>
            <a:endParaRPr sz="1325">
              <a:solidFill>
                <a:schemeClr val="lt1"/>
              </a:solidFill>
            </a:endParaRPr>
          </a:p>
          <a:p>
            <a:pPr indent="0" lvl="0" marL="0" rtl="0" algn="ctr">
              <a:lnSpc>
                <a:spcPct val="50000"/>
              </a:lnSpc>
              <a:spcBef>
                <a:spcPts val="600"/>
              </a:spcBef>
              <a:spcAft>
                <a:spcPts val="0"/>
              </a:spcAft>
              <a:buNone/>
            </a:pPr>
            <a:r>
              <a:rPr b="1" lang="en-GB" sz="1325" u="sng">
                <a:solidFill>
                  <a:schemeClr val="lt1"/>
                </a:solidFill>
              </a:rPr>
              <a:t>Under the guidance of</a:t>
            </a:r>
            <a:endParaRPr b="1" sz="1325" u="sng">
              <a:solidFill>
                <a:schemeClr val="lt1"/>
              </a:solidFill>
            </a:endParaRPr>
          </a:p>
          <a:p>
            <a:pPr indent="0" lvl="0" marL="0" rtl="0" algn="ctr">
              <a:lnSpc>
                <a:spcPct val="50000"/>
              </a:lnSpc>
              <a:spcBef>
                <a:spcPts val="600"/>
              </a:spcBef>
              <a:spcAft>
                <a:spcPts val="600"/>
              </a:spcAft>
              <a:buNone/>
            </a:pPr>
            <a:r>
              <a:rPr lang="en-GB" sz="1325">
                <a:solidFill>
                  <a:schemeClr val="lt1"/>
                </a:solidFill>
              </a:rPr>
              <a:t>DR. Om Prakash Pahari</a:t>
            </a:r>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3" name="Shape 833"/>
        <p:cNvGrpSpPr/>
        <p:nvPr/>
      </p:nvGrpSpPr>
      <p:grpSpPr>
        <a:xfrm>
          <a:off x="0" y="0"/>
          <a:ext cx="0" cy="0"/>
          <a:chOff x="0" y="0"/>
          <a:chExt cx="0" cy="0"/>
        </a:xfrm>
      </p:grpSpPr>
      <p:sp>
        <p:nvSpPr>
          <p:cNvPr id="834" name="Google Shape;834;p87"/>
          <p:cNvSpPr/>
          <p:nvPr/>
        </p:nvSpPr>
        <p:spPr>
          <a:xfrm>
            <a:off x="0" y="0"/>
            <a:ext cx="3520800"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835" name="Google Shape;835;p87"/>
          <p:cNvSpPr txBox="1"/>
          <p:nvPr/>
        </p:nvSpPr>
        <p:spPr>
          <a:xfrm>
            <a:off x="524801" y="1216550"/>
            <a:ext cx="2861400" cy="1997700"/>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None/>
            </a:pPr>
            <a:r>
              <a:rPr lang="en-GB" sz="3300">
                <a:solidFill>
                  <a:schemeClr val="lt1"/>
                </a:solidFill>
                <a:latin typeface="Calibri"/>
                <a:ea typeface="Calibri"/>
                <a:cs typeface="Calibri"/>
                <a:sym typeface="Calibri"/>
              </a:rPr>
              <a:t>INTRODUCTION</a:t>
            </a:r>
            <a:endParaRPr sz="1100"/>
          </a:p>
        </p:txBody>
      </p:sp>
      <p:grpSp>
        <p:nvGrpSpPr>
          <p:cNvPr id="836" name="Google Shape;836;p87"/>
          <p:cNvGrpSpPr/>
          <p:nvPr/>
        </p:nvGrpSpPr>
        <p:grpSpPr>
          <a:xfrm>
            <a:off x="575467" y="511221"/>
            <a:ext cx="846286" cy="635404"/>
            <a:chOff x="668003" y="1684057"/>
            <a:chExt cx="1128381" cy="847205"/>
          </a:xfrm>
        </p:grpSpPr>
        <p:sp>
          <p:nvSpPr>
            <p:cNvPr id="837" name="Google Shape;837;p87"/>
            <p:cNvSpPr/>
            <p:nvPr/>
          </p:nvSpPr>
          <p:spPr>
            <a:xfrm>
              <a:off x="668003" y="1935883"/>
              <a:ext cx="675351" cy="595380"/>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8" name="Google Shape;838;p87"/>
            <p:cNvSpPr/>
            <p:nvPr/>
          </p:nvSpPr>
          <p:spPr>
            <a:xfrm>
              <a:off x="1245893" y="1684057"/>
              <a:ext cx="550491" cy="485307"/>
            </a:xfrm>
            <a:custGeom>
              <a:rect b="b" l="l" r="r" t="t"/>
              <a:pathLst>
                <a:path extrusionOk="0" h="692" w="785">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cap="flat" cmpd="sng" w="28575">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39" name="Google Shape;839;p87"/>
          <p:cNvSpPr txBox="1"/>
          <p:nvPr/>
        </p:nvSpPr>
        <p:spPr>
          <a:xfrm>
            <a:off x="3879100" y="342900"/>
            <a:ext cx="5046900" cy="4350900"/>
          </a:xfrm>
          <a:prstGeom prst="rect">
            <a:avLst/>
          </a:prstGeom>
          <a:noFill/>
          <a:ln>
            <a:noFill/>
          </a:ln>
        </p:spPr>
        <p:txBody>
          <a:bodyPr anchorCtr="0" anchor="t" bIns="91425" lIns="91425" spcFirstLastPara="1" rIns="91425" wrap="square" tIns="91425">
            <a:spAutoFit/>
          </a:bodyPr>
          <a:lstStyle/>
          <a:p>
            <a:pPr indent="-152400" lvl="0" marL="177800" rtl="0" algn="l">
              <a:spcBef>
                <a:spcPts val="0"/>
              </a:spcBef>
              <a:spcAft>
                <a:spcPts val="0"/>
              </a:spcAft>
              <a:buClr>
                <a:srgbClr val="9BAFB5"/>
              </a:buClr>
              <a:buSzPts val="1600"/>
              <a:buChar char="•"/>
            </a:pPr>
            <a:r>
              <a:rPr lang="en-GB" sz="1600">
                <a:solidFill>
                  <a:srgbClr val="262626"/>
                </a:solidFill>
                <a:latin typeface="Gill Sans"/>
                <a:ea typeface="Gill Sans"/>
                <a:cs typeface="Gill Sans"/>
                <a:sym typeface="Gill Sans"/>
              </a:rPr>
              <a:t>If any unexpected fluctuation in the power supply may cause many problems in the industries, homes, offices. Voltage fluctuations in the electric power supply have a very poor effect on connected load.</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 These fluctuations of over voltage and under voltage protection system are produced by many reasons which are like voltage surges, limiting, overload and etc.. </a:t>
            </a:r>
            <a:endParaRPr sz="600">
              <a:solidFill>
                <a:srgbClr val="262626"/>
              </a:solidFill>
              <a:latin typeface="Gill Sans"/>
              <a:ea typeface="Gill Sans"/>
              <a:cs typeface="Gill Sans"/>
              <a:sym typeface="Gill Sans"/>
            </a:endParaRPr>
          </a:p>
          <a:p>
            <a:pPr indent="-152400" lvl="0" marL="177800" rtl="0" algn="l">
              <a:spcBef>
                <a:spcPts val="800"/>
              </a:spcBef>
              <a:spcAft>
                <a:spcPts val="0"/>
              </a:spcAft>
              <a:buClr>
                <a:srgbClr val="9BAFB5"/>
              </a:buClr>
              <a:buSzPts val="1600"/>
              <a:buChar char="•"/>
            </a:pPr>
            <a:r>
              <a:rPr lang="en-GB" sz="1600">
                <a:solidFill>
                  <a:srgbClr val="262626"/>
                </a:solidFill>
                <a:latin typeface="Gill Sans"/>
                <a:ea typeface="Gill Sans"/>
                <a:cs typeface="Gill Sans"/>
                <a:sym typeface="Gill Sans"/>
              </a:rPr>
              <a:t>Applications of these systems are : </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1. used in the home appliances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2. used in  industries to control the voltage fluctuations.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3. Protection of sensitive electronic devices.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4.Agriculture motors.</a:t>
            </a:r>
            <a:endParaRPr sz="600">
              <a:solidFill>
                <a:srgbClr val="262626"/>
              </a:solidFill>
              <a:latin typeface="Gill Sans"/>
              <a:ea typeface="Gill Sans"/>
              <a:cs typeface="Gill Sans"/>
              <a:sym typeface="Gill Sans"/>
            </a:endParaRPr>
          </a:p>
          <a:p>
            <a:pPr indent="-177800" lvl="0" marL="177800" rtl="0" algn="l">
              <a:spcBef>
                <a:spcPts val="800"/>
              </a:spcBef>
              <a:spcAft>
                <a:spcPts val="0"/>
              </a:spcAft>
              <a:buNone/>
            </a:pPr>
            <a:r>
              <a:rPr lang="en-GB" sz="1600">
                <a:solidFill>
                  <a:srgbClr val="262626"/>
                </a:solidFill>
                <a:latin typeface="Gill Sans"/>
                <a:ea typeface="Gill Sans"/>
                <a:cs typeface="Gill Sans"/>
                <a:sym typeface="Gill Sans"/>
              </a:rPr>
              <a:t>        5.Water pumps etc..</a:t>
            </a:r>
            <a:endParaRPr sz="1600">
              <a:solidFill>
                <a:srgbClr val="262626"/>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8"/>
          <p:cNvSpPr/>
          <p:nvPr/>
        </p:nvSpPr>
        <p:spPr>
          <a:xfrm>
            <a:off x="5062425" y="1996625"/>
            <a:ext cx="14388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Arduino</a:t>
            </a:r>
            <a:endParaRPr/>
          </a:p>
        </p:txBody>
      </p:sp>
      <p:sp>
        <p:nvSpPr>
          <p:cNvPr id="845" name="Google Shape;845;p88"/>
          <p:cNvSpPr/>
          <p:nvPr/>
        </p:nvSpPr>
        <p:spPr>
          <a:xfrm>
            <a:off x="3259975" y="3237825"/>
            <a:ext cx="11655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a:t>
            </a:r>
            <a:endParaRPr/>
          </a:p>
        </p:txBody>
      </p:sp>
      <p:sp>
        <p:nvSpPr>
          <p:cNvPr id="846" name="Google Shape;846;p88"/>
          <p:cNvSpPr/>
          <p:nvPr/>
        </p:nvSpPr>
        <p:spPr>
          <a:xfrm>
            <a:off x="3361610" y="1996525"/>
            <a:ext cx="10374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Regulator</a:t>
            </a:r>
            <a:endParaRPr/>
          </a:p>
        </p:txBody>
      </p:sp>
      <p:sp>
        <p:nvSpPr>
          <p:cNvPr id="847" name="Google Shape;847;p88"/>
          <p:cNvSpPr/>
          <p:nvPr/>
        </p:nvSpPr>
        <p:spPr>
          <a:xfrm>
            <a:off x="5114875" y="3237825"/>
            <a:ext cx="8799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Relay Driver</a:t>
            </a:r>
            <a:endParaRPr/>
          </a:p>
        </p:txBody>
      </p:sp>
      <p:sp>
        <p:nvSpPr>
          <p:cNvPr id="848" name="Google Shape;848;p88"/>
          <p:cNvSpPr/>
          <p:nvPr/>
        </p:nvSpPr>
        <p:spPr>
          <a:xfrm>
            <a:off x="6899875" y="1996625"/>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Liquid Crystal Display</a:t>
            </a:r>
            <a:endParaRPr/>
          </a:p>
        </p:txBody>
      </p:sp>
      <p:sp>
        <p:nvSpPr>
          <p:cNvPr id="849" name="Google Shape;849;p88"/>
          <p:cNvSpPr/>
          <p:nvPr/>
        </p:nvSpPr>
        <p:spPr>
          <a:xfrm>
            <a:off x="3292075" y="4371900"/>
            <a:ext cx="11013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t>Load</a:t>
            </a:r>
            <a:endParaRPr/>
          </a:p>
        </p:txBody>
      </p:sp>
      <p:sp>
        <p:nvSpPr>
          <p:cNvPr id="850" name="Google Shape;850;p88"/>
          <p:cNvSpPr/>
          <p:nvPr/>
        </p:nvSpPr>
        <p:spPr>
          <a:xfrm>
            <a:off x="1259275" y="1996613"/>
            <a:ext cx="1328700" cy="7716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Power Supply</a:t>
            </a:r>
            <a:endParaRPr/>
          </a:p>
        </p:txBody>
      </p:sp>
      <p:sp>
        <p:nvSpPr>
          <p:cNvPr id="851" name="Google Shape;851;p88"/>
          <p:cNvSpPr/>
          <p:nvPr/>
        </p:nvSpPr>
        <p:spPr>
          <a:xfrm>
            <a:off x="0" y="1751350"/>
            <a:ext cx="606600" cy="5448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852" name="Google Shape;852;p88"/>
          <p:cNvCxnSpPr>
            <a:stCxn id="844" idx="3"/>
            <a:endCxn id="848" idx="1"/>
          </p:cNvCxnSpPr>
          <p:nvPr/>
        </p:nvCxnSpPr>
        <p:spPr>
          <a:xfrm>
            <a:off x="6501225" y="2382425"/>
            <a:ext cx="398700" cy="0"/>
          </a:xfrm>
          <a:prstGeom prst="straightConnector1">
            <a:avLst/>
          </a:prstGeom>
          <a:noFill/>
          <a:ln cap="flat" cmpd="sng" w="19050">
            <a:solidFill>
              <a:schemeClr val="dk1"/>
            </a:solidFill>
            <a:prstDash val="solid"/>
            <a:round/>
            <a:headEnd len="med" w="med" type="none"/>
            <a:tailEnd len="med" w="med" type="triangle"/>
          </a:ln>
        </p:spPr>
      </p:cxnSp>
      <p:cxnSp>
        <p:nvCxnSpPr>
          <p:cNvPr id="853" name="Google Shape;853;p88"/>
          <p:cNvCxnSpPr>
            <a:stCxn id="846" idx="3"/>
            <a:endCxn id="844" idx="1"/>
          </p:cNvCxnSpPr>
          <p:nvPr/>
        </p:nvCxnSpPr>
        <p:spPr>
          <a:xfrm>
            <a:off x="4399010" y="2382325"/>
            <a:ext cx="663300" cy="0"/>
          </a:xfrm>
          <a:prstGeom prst="straightConnector1">
            <a:avLst/>
          </a:prstGeom>
          <a:noFill/>
          <a:ln cap="flat" cmpd="sng" w="19050">
            <a:solidFill>
              <a:schemeClr val="dk1"/>
            </a:solidFill>
            <a:prstDash val="solid"/>
            <a:round/>
            <a:headEnd len="med" w="med" type="none"/>
            <a:tailEnd len="med" w="med" type="triangle"/>
          </a:ln>
        </p:spPr>
      </p:cxnSp>
      <p:cxnSp>
        <p:nvCxnSpPr>
          <p:cNvPr id="854" name="Google Shape;854;p88"/>
          <p:cNvCxnSpPr>
            <a:stCxn id="850" idx="3"/>
            <a:endCxn id="846" idx="1"/>
          </p:cNvCxnSpPr>
          <p:nvPr/>
        </p:nvCxnSpPr>
        <p:spPr>
          <a:xfrm>
            <a:off x="2587975" y="2382413"/>
            <a:ext cx="773700" cy="0"/>
          </a:xfrm>
          <a:prstGeom prst="straightConnector1">
            <a:avLst/>
          </a:prstGeom>
          <a:noFill/>
          <a:ln cap="flat" cmpd="sng" w="19050">
            <a:solidFill>
              <a:schemeClr val="dk1"/>
            </a:solidFill>
            <a:prstDash val="solid"/>
            <a:round/>
            <a:headEnd len="med" w="med" type="none"/>
            <a:tailEnd len="med" w="med" type="triangle"/>
          </a:ln>
        </p:spPr>
      </p:cxnSp>
      <p:cxnSp>
        <p:nvCxnSpPr>
          <p:cNvPr id="855" name="Google Shape;855;p88"/>
          <p:cNvCxnSpPr>
            <a:stCxn id="845" idx="2"/>
            <a:endCxn id="849" idx="0"/>
          </p:cNvCxnSpPr>
          <p:nvPr/>
        </p:nvCxnSpPr>
        <p:spPr>
          <a:xfrm>
            <a:off x="3842725" y="4009425"/>
            <a:ext cx="0" cy="362400"/>
          </a:xfrm>
          <a:prstGeom prst="straightConnector1">
            <a:avLst/>
          </a:prstGeom>
          <a:noFill/>
          <a:ln cap="flat" cmpd="sng" w="19050">
            <a:solidFill>
              <a:schemeClr val="dk1"/>
            </a:solidFill>
            <a:prstDash val="solid"/>
            <a:round/>
            <a:headEnd len="med" w="med" type="none"/>
            <a:tailEnd len="med" w="med" type="triangle"/>
          </a:ln>
        </p:spPr>
      </p:cxnSp>
      <p:cxnSp>
        <p:nvCxnSpPr>
          <p:cNvPr id="856" name="Google Shape;856;p88"/>
          <p:cNvCxnSpPr>
            <a:stCxn id="847" idx="3"/>
            <a:endCxn id="844" idx="2"/>
          </p:cNvCxnSpPr>
          <p:nvPr/>
        </p:nvCxnSpPr>
        <p:spPr>
          <a:xfrm rot="10800000">
            <a:off x="5781775" y="2768325"/>
            <a:ext cx="213000" cy="855300"/>
          </a:xfrm>
          <a:prstGeom prst="bentConnector4">
            <a:avLst>
              <a:gd fmla="val -111796" name="adj1"/>
              <a:gd fmla="val 72559" name="adj2"/>
            </a:avLst>
          </a:prstGeom>
          <a:noFill/>
          <a:ln cap="flat" cmpd="sng" w="19050">
            <a:solidFill>
              <a:schemeClr val="dk1"/>
            </a:solidFill>
            <a:prstDash val="solid"/>
            <a:round/>
            <a:headEnd len="med" w="med" type="triangle"/>
            <a:tailEnd len="med" w="med" type="none"/>
          </a:ln>
        </p:spPr>
      </p:cxnSp>
      <p:cxnSp>
        <p:nvCxnSpPr>
          <p:cNvPr id="857" name="Google Shape;857;p88"/>
          <p:cNvCxnSpPr>
            <a:stCxn id="847" idx="1"/>
            <a:endCxn id="845" idx="3"/>
          </p:cNvCxnSpPr>
          <p:nvPr/>
        </p:nvCxnSpPr>
        <p:spPr>
          <a:xfrm rot="10800000">
            <a:off x="4425475" y="3623625"/>
            <a:ext cx="689400" cy="0"/>
          </a:xfrm>
          <a:prstGeom prst="straightConnector1">
            <a:avLst/>
          </a:prstGeom>
          <a:noFill/>
          <a:ln cap="flat" cmpd="sng" w="19050">
            <a:solidFill>
              <a:schemeClr val="dk1"/>
            </a:solidFill>
            <a:prstDash val="solid"/>
            <a:round/>
            <a:headEnd len="med" w="med" type="none"/>
            <a:tailEnd len="med" w="med" type="triangle"/>
          </a:ln>
        </p:spPr>
      </p:cxnSp>
      <p:cxnSp>
        <p:nvCxnSpPr>
          <p:cNvPr id="858" name="Google Shape;858;p88"/>
          <p:cNvCxnSpPr>
            <a:stCxn id="846" idx="2"/>
            <a:endCxn id="845" idx="0"/>
          </p:cNvCxnSpPr>
          <p:nvPr/>
        </p:nvCxnSpPr>
        <p:spPr>
          <a:xfrm rot="5400000">
            <a:off x="3626660" y="2984275"/>
            <a:ext cx="469800" cy="37500"/>
          </a:xfrm>
          <a:prstGeom prst="bentConnector3">
            <a:avLst>
              <a:gd fmla="val 49989" name="adj1"/>
            </a:avLst>
          </a:prstGeom>
          <a:noFill/>
          <a:ln cap="flat" cmpd="sng" w="19050">
            <a:solidFill>
              <a:schemeClr val="dk1"/>
            </a:solidFill>
            <a:prstDash val="solid"/>
            <a:round/>
            <a:headEnd len="med" w="med" type="none"/>
            <a:tailEnd len="med" w="med" type="triangle"/>
          </a:ln>
        </p:spPr>
      </p:cxnSp>
      <p:cxnSp>
        <p:nvCxnSpPr>
          <p:cNvPr id="859" name="Google Shape;859;p88"/>
          <p:cNvCxnSpPr>
            <a:stCxn id="851" idx="4"/>
            <a:endCxn id="850" idx="1"/>
          </p:cNvCxnSpPr>
          <p:nvPr/>
        </p:nvCxnSpPr>
        <p:spPr>
          <a:xfrm flipH="1" rot="-5400000">
            <a:off x="738150" y="1861300"/>
            <a:ext cx="86400" cy="956100"/>
          </a:xfrm>
          <a:prstGeom prst="bentConnector2">
            <a:avLst/>
          </a:prstGeom>
          <a:noFill/>
          <a:ln cap="flat" cmpd="sng" w="19050">
            <a:solidFill>
              <a:schemeClr val="dk1"/>
            </a:solidFill>
            <a:prstDash val="solid"/>
            <a:round/>
            <a:headEnd len="med" w="med" type="none"/>
            <a:tailEnd len="med" w="med" type="triangle"/>
          </a:ln>
        </p:spPr>
      </p:cxnSp>
      <p:cxnSp>
        <p:nvCxnSpPr>
          <p:cNvPr id="860" name="Google Shape;860;p88"/>
          <p:cNvCxnSpPr/>
          <p:nvPr/>
        </p:nvCxnSpPr>
        <p:spPr>
          <a:xfrm>
            <a:off x="921700" y="2372225"/>
            <a:ext cx="2316900" cy="1261500"/>
          </a:xfrm>
          <a:prstGeom prst="bentConnector3">
            <a:avLst>
              <a:gd fmla="val -469" name="adj1"/>
            </a:avLst>
          </a:prstGeom>
          <a:noFill/>
          <a:ln cap="flat" cmpd="sng" w="19050">
            <a:solidFill>
              <a:schemeClr val="dk1"/>
            </a:solidFill>
            <a:prstDash val="solid"/>
            <a:round/>
            <a:headEnd len="med" w="med" type="none"/>
            <a:tailEnd len="med" w="med" type="triangle"/>
          </a:ln>
        </p:spPr>
      </p:cxnSp>
      <p:sp>
        <p:nvSpPr>
          <p:cNvPr id="861" name="Google Shape;861;p88"/>
          <p:cNvSpPr txBox="1"/>
          <p:nvPr>
            <p:ph type="title"/>
          </p:nvPr>
        </p:nvSpPr>
        <p:spPr>
          <a:xfrm>
            <a:off x="5640000" y="4479025"/>
            <a:ext cx="3282000" cy="544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GB" u="sng"/>
              <a:t>Block diagram</a:t>
            </a:r>
            <a:endParaRPr b="1" u="sng"/>
          </a:p>
        </p:txBody>
      </p:sp>
      <p:sp>
        <p:nvSpPr>
          <p:cNvPr id="862" name="Google Shape;862;p88"/>
          <p:cNvSpPr/>
          <p:nvPr/>
        </p:nvSpPr>
        <p:spPr>
          <a:xfrm>
            <a:off x="5111036" y="466204"/>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Signal Conditioning circuit </a:t>
            </a:r>
            <a:endParaRPr/>
          </a:p>
        </p:txBody>
      </p:sp>
      <p:sp>
        <p:nvSpPr>
          <p:cNvPr id="863" name="Google Shape;863;p88"/>
          <p:cNvSpPr/>
          <p:nvPr/>
        </p:nvSpPr>
        <p:spPr>
          <a:xfrm>
            <a:off x="1780025" y="163013"/>
            <a:ext cx="612600" cy="507000"/>
          </a:xfrm>
          <a:prstGeom prst="ellipse">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t>AC</a:t>
            </a:r>
            <a:endParaRPr sz="1100"/>
          </a:p>
        </p:txBody>
      </p:sp>
      <p:cxnSp>
        <p:nvCxnSpPr>
          <p:cNvPr id="864" name="Google Shape;864;p88"/>
          <p:cNvCxnSpPr>
            <a:stCxn id="862" idx="2"/>
            <a:endCxn id="844" idx="0"/>
          </p:cNvCxnSpPr>
          <p:nvPr/>
        </p:nvCxnSpPr>
        <p:spPr>
          <a:xfrm>
            <a:off x="5781836" y="1184104"/>
            <a:ext cx="0" cy="812400"/>
          </a:xfrm>
          <a:prstGeom prst="straightConnector1">
            <a:avLst/>
          </a:prstGeom>
          <a:noFill/>
          <a:ln cap="flat" cmpd="sng" w="19050">
            <a:solidFill>
              <a:schemeClr val="dk1"/>
            </a:solidFill>
            <a:prstDash val="solid"/>
            <a:round/>
            <a:headEnd len="med" w="med" type="none"/>
            <a:tailEnd len="med" w="med" type="triangle"/>
          </a:ln>
        </p:spPr>
      </p:cxnSp>
      <p:cxnSp>
        <p:nvCxnSpPr>
          <p:cNvPr id="865" name="Google Shape;865;p88"/>
          <p:cNvCxnSpPr>
            <a:stCxn id="863" idx="4"/>
          </p:cNvCxnSpPr>
          <p:nvPr/>
        </p:nvCxnSpPr>
        <p:spPr>
          <a:xfrm flipH="1" rot="-5400000">
            <a:off x="2390225" y="366113"/>
            <a:ext cx="133800" cy="741600"/>
          </a:xfrm>
          <a:prstGeom prst="bentConnector2">
            <a:avLst/>
          </a:prstGeom>
          <a:noFill/>
          <a:ln cap="flat" cmpd="sng" w="19050">
            <a:solidFill>
              <a:schemeClr val="dk1"/>
            </a:solidFill>
            <a:prstDash val="solid"/>
            <a:round/>
            <a:headEnd len="med" w="med" type="none"/>
            <a:tailEnd len="med" w="med" type="triangle"/>
          </a:ln>
        </p:spPr>
      </p:cxnSp>
      <p:sp>
        <p:nvSpPr>
          <p:cNvPr id="866" name="Google Shape;866;p88"/>
          <p:cNvSpPr/>
          <p:nvPr/>
        </p:nvSpPr>
        <p:spPr>
          <a:xfrm>
            <a:off x="2827924" y="466192"/>
            <a:ext cx="1341600" cy="7179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Voltage sensor</a:t>
            </a:r>
            <a:endParaRPr/>
          </a:p>
        </p:txBody>
      </p:sp>
      <p:cxnSp>
        <p:nvCxnSpPr>
          <p:cNvPr id="867" name="Google Shape;867;p88"/>
          <p:cNvCxnSpPr>
            <a:stCxn id="866" idx="3"/>
            <a:endCxn id="862" idx="1"/>
          </p:cNvCxnSpPr>
          <p:nvPr/>
        </p:nvCxnSpPr>
        <p:spPr>
          <a:xfrm>
            <a:off x="4169524" y="825142"/>
            <a:ext cx="941400" cy="0"/>
          </a:xfrm>
          <a:prstGeom prst="straightConnector1">
            <a:avLst/>
          </a:prstGeom>
          <a:noFill/>
          <a:ln cap="flat" cmpd="sng" w="19050">
            <a:solidFill>
              <a:schemeClr val="dk1"/>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8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ARDUINO CODE</a:t>
            </a:r>
            <a:endParaRPr/>
          </a:p>
        </p:txBody>
      </p:sp>
      <p:sp>
        <p:nvSpPr>
          <p:cNvPr id="878" name="Google Shape;878;p90"/>
          <p:cNvSpPr txBox="1"/>
          <p:nvPr>
            <p:ph idx="1" type="body"/>
          </p:nvPr>
        </p:nvSpPr>
        <p:spPr>
          <a:xfrm>
            <a:off x="311700" y="1152475"/>
            <a:ext cx="3999900" cy="3819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000"/>
              <a:t>#include &lt;LiquidCrystal.h&gt;</a:t>
            </a:r>
            <a:endParaRPr sz="1000"/>
          </a:p>
          <a:p>
            <a:pPr indent="0" lvl="0" marL="0" rtl="0" algn="l">
              <a:lnSpc>
                <a:spcPct val="95000"/>
              </a:lnSpc>
              <a:spcBef>
                <a:spcPts val="1200"/>
              </a:spcBef>
              <a:spcAft>
                <a:spcPts val="0"/>
              </a:spcAft>
              <a:buSzPts val="275"/>
              <a:buNone/>
            </a:pPr>
            <a:r>
              <a:rPr lang="en-GB" sz="1000"/>
              <a:t>#define rs 12</a:t>
            </a:r>
            <a:endParaRPr sz="1000"/>
          </a:p>
          <a:p>
            <a:pPr indent="0" lvl="0" marL="0" rtl="0" algn="l">
              <a:lnSpc>
                <a:spcPct val="95000"/>
              </a:lnSpc>
              <a:spcBef>
                <a:spcPts val="1200"/>
              </a:spcBef>
              <a:spcAft>
                <a:spcPts val="0"/>
              </a:spcAft>
              <a:buSzPts val="275"/>
              <a:buNone/>
            </a:pPr>
            <a:r>
              <a:rPr lang="en-GB" sz="1000"/>
              <a:t>#define en 11 </a:t>
            </a:r>
            <a:endParaRPr sz="1000"/>
          </a:p>
          <a:p>
            <a:pPr indent="0" lvl="0" marL="0" rtl="0" algn="l">
              <a:lnSpc>
                <a:spcPct val="95000"/>
              </a:lnSpc>
              <a:spcBef>
                <a:spcPts val="1200"/>
              </a:spcBef>
              <a:spcAft>
                <a:spcPts val="0"/>
              </a:spcAft>
              <a:buSzPts val="275"/>
              <a:buNone/>
            </a:pPr>
            <a:r>
              <a:rPr lang="en-GB" sz="1000"/>
              <a:t>#define d4 5 </a:t>
            </a:r>
            <a:endParaRPr sz="1000"/>
          </a:p>
          <a:p>
            <a:pPr indent="0" lvl="0" marL="0" rtl="0" algn="l">
              <a:lnSpc>
                <a:spcPct val="95000"/>
              </a:lnSpc>
              <a:spcBef>
                <a:spcPts val="1200"/>
              </a:spcBef>
              <a:spcAft>
                <a:spcPts val="0"/>
              </a:spcAft>
              <a:buSzPts val="275"/>
              <a:buNone/>
            </a:pPr>
            <a:r>
              <a:rPr lang="en-GB" sz="1000"/>
              <a:t>#define d5 4  </a:t>
            </a:r>
            <a:endParaRPr sz="1000"/>
          </a:p>
          <a:p>
            <a:pPr indent="0" lvl="0" marL="0" rtl="0" algn="l">
              <a:lnSpc>
                <a:spcPct val="95000"/>
              </a:lnSpc>
              <a:spcBef>
                <a:spcPts val="1200"/>
              </a:spcBef>
              <a:spcAft>
                <a:spcPts val="0"/>
              </a:spcAft>
              <a:buSzPts val="275"/>
              <a:buNone/>
            </a:pPr>
            <a:r>
              <a:rPr lang="en-GB" sz="1000"/>
              <a:t>#define d6 3 </a:t>
            </a:r>
            <a:endParaRPr sz="1000"/>
          </a:p>
          <a:p>
            <a:pPr indent="0" lvl="0" marL="0" rtl="0" algn="l">
              <a:lnSpc>
                <a:spcPct val="95000"/>
              </a:lnSpc>
              <a:spcBef>
                <a:spcPts val="1200"/>
              </a:spcBef>
              <a:spcAft>
                <a:spcPts val="0"/>
              </a:spcAft>
              <a:buSzPts val="275"/>
              <a:buNone/>
            </a:pPr>
            <a:r>
              <a:rPr lang="en-GB" sz="1000"/>
              <a:t>#define d7 2 </a:t>
            </a:r>
            <a:endParaRPr sz="1000"/>
          </a:p>
          <a:p>
            <a:pPr indent="0" lvl="0" marL="0" rtl="0" algn="l">
              <a:lnSpc>
                <a:spcPct val="95000"/>
              </a:lnSpc>
              <a:spcBef>
                <a:spcPts val="1200"/>
              </a:spcBef>
              <a:spcAft>
                <a:spcPts val="0"/>
              </a:spcAft>
              <a:buSzPts val="275"/>
              <a:buNone/>
            </a:pPr>
            <a:r>
              <a:rPr lang="en-GB" sz="1000"/>
              <a:t>#define HIGH 0x1</a:t>
            </a:r>
            <a:endParaRPr sz="1000"/>
          </a:p>
          <a:p>
            <a:pPr indent="0" lvl="0" marL="0" rtl="0" algn="l">
              <a:lnSpc>
                <a:spcPct val="95000"/>
              </a:lnSpc>
              <a:spcBef>
                <a:spcPts val="1200"/>
              </a:spcBef>
              <a:spcAft>
                <a:spcPts val="0"/>
              </a:spcAft>
              <a:buSzPts val="275"/>
              <a:buNone/>
            </a:pPr>
            <a:r>
              <a:rPr lang="en-GB" sz="1000"/>
              <a:t>#define LOW  0x0 </a:t>
            </a:r>
            <a:endParaRPr sz="1000"/>
          </a:p>
          <a:p>
            <a:pPr indent="0" lvl="0" marL="0" rtl="0" algn="l">
              <a:lnSpc>
                <a:spcPct val="95000"/>
              </a:lnSpc>
              <a:spcBef>
                <a:spcPts val="1200"/>
              </a:spcBef>
              <a:spcAft>
                <a:spcPts val="0"/>
              </a:spcAft>
              <a:buSzPts val="275"/>
              <a:buNone/>
            </a:pPr>
            <a:r>
              <a:rPr lang="en-GB" sz="1000"/>
              <a:t>LiquidCrystal lcd(rs, en, d4, d5, d6, d7);</a:t>
            </a:r>
            <a:endParaRPr sz="1000"/>
          </a:p>
          <a:p>
            <a:pPr indent="0" lvl="0" marL="0" rtl="0" algn="l">
              <a:lnSpc>
                <a:spcPct val="95000"/>
              </a:lnSpc>
              <a:spcBef>
                <a:spcPts val="1200"/>
              </a:spcBef>
              <a:spcAft>
                <a:spcPts val="1200"/>
              </a:spcAft>
              <a:buSzPts val="275"/>
              <a:buNone/>
            </a:pPr>
            <a:r>
              <a:rPr lang="en-GB" sz="1000"/>
              <a:t>String TextForSms ;</a:t>
            </a:r>
            <a:endParaRPr sz="1000"/>
          </a:p>
        </p:txBody>
      </p:sp>
      <p:sp>
        <p:nvSpPr>
          <p:cNvPr id="879" name="Google Shape;879;p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0"/>
              </a:spcBef>
              <a:spcAft>
                <a:spcPts val="0"/>
              </a:spcAft>
              <a:buClr>
                <a:schemeClr val="dk1"/>
              </a:buClr>
              <a:buSzPts val="69"/>
              <a:buFont typeface="Arial"/>
              <a:buNone/>
            </a:pPr>
            <a:r>
              <a:rPr lang="en-GB" sz="4000"/>
              <a:t>int analogInput = A1; </a:t>
            </a:r>
            <a:endParaRPr sz="4000"/>
          </a:p>
          <a:p>
            <a:pPr indent="0" lvl="0" marL="0" rtl="0" algn="l">
              <a:lnSpc>
                <a:spcPct val="95000"/>
              </a:lnSpc>
              <a:spcBef>
                <a:spcPts val="1200"/>
              </a:spcBef>
              <a:spcAft>
                <a:spcPts val="0"/>
              </a:spcAft>
              <a:buClr>
                <a:schemeClr val="dk1"/>
              </a:buClr>
              <a:buSzPts val="69"/>
              <a:buFont typeface="Arial"/>
              <a:buNone/>
            </a:pPr>
            <a:r>
              <a:rPr lang="en-GB" sz="4000"/>
              <a:t>float vout = 0; </a:t>
            </a:r>
            <a:endParaRPr sz="4000"/>
          </a:p>
          <a:p>
            <a:pPr indent="0" lvl="0" marL="0" rtl="0" algn="l">
              <a:lnSpc>
                <a:spcPct val="95000"/>
              </a:lnSpc>
              <a:spcBef>
                <a:spcPts val="1200"/>
              </a:spcBef>
              <a:spcAft>
                <a:spcPts val="0"/>
              </a:spcAft>
              <a:buClr>
                <a:schemeClr val="dk1"/>
              </a:buClr>
              <a:buSzPts val="69"/>
              <a:buFont typeface="Arial"/>
              <a:buNone/>
            </a:pPr>
            <a:r>
              <a:rPr lang="en-GB" sz="4000"/>
              <a:t>int relay = 7;</a:t>
            </a:r>
            <a:endParaRPr sz="4000"/>
          </a:p>
          <a:p>
            <a:pPr indent="0" lvl="0" marL="0" rtl="0" algn="l">
              <a:lnSpc>
                <a:spcPct val="95000"/>
              </a:lnSpc>
              <a:spcBef>
                <a:spcPts val="1200"/>
              </a:spcBef>
              <a:spcAft>
                <a:spcPts val="0"/>
              </a:spcAft>
              <a:buClr>
                <a:schemeClr val="dk1"/>
              </a:buClr>
              <a:buSzPts val="69"/>
              <a:buFont typeface="Arial"/>
              <a:buNone/>
            </a:pPr>
            <a:r>
              <a:rPr lang="en-GB" sz="4000"/>
              <a:t>int value = 0; </a:t>
            </a:r>
            <a:endParaRPr sz="4000"/>
          </a:p>
          <a:p>
            <a:pPr indent="0" lvl="0" marL="0" rtl="0" algn="l">
              <a:lnSpc>
                <a:spcPct val="95000"/>
              </a:lnSpc>
              <a:spcBef>
                <a:spcPts val="1200"/>
              </a:spcBef>
              <a:spcAft>
                <a:spcPts val="0"/>
              </a:spcAft>
              <a:buClr>
                <a:schemeClr val="dk1"/>
              </a:buClr>
              <a:buSzPts val="69"/>
              <a:buFont typeface="Arial"/>
              <a:buNone/>
            </a:pPr>
            <a:r>
              <a:rPr lang="en-GB" sz="4000"/>
              <a:t>float vol = 0;</a:t>
            </a:r>
            <a:endParaRPr sz="4000"/>
          </a:p>
          <a:p>
            <a:pPr indent="0" lvl="0" marL="0" rtl="0" algn="l">
              <a:lnSpc>
                <a:spcPct val="95000"/>
              </a:lnSpc>
              <a:spcBef>
                <a:spcPts val="1200"/>
              </a:spcBef>
              <a:spcAft>
                <a:spcPts val="0"/>
              </a:spcAft>
              <a:buClr>
                <a:schemeClr val="dk1"/>
              </a:buClr>
              <a:buSzPts val="69"/>
              <a:buFont typeface="Arial"/>
              <a:buNone/>
            </a:pPr>
            <a:r>
              <a:rPr lang="en-GB" sz="4000"/>
              <a:t>void setup() {</a:t>
            </a:r>
            <a:endParaRPr sz="4000"/>
          </a:p>
          <a:p>
            <a:pPr indent="0" lvl="0" marL="0" rtl="0" algn="l">
              <a:lnSpc>
                <a:spcPct val="95000"/>
              </a:lnSpc>
              <a:spcBef>
                <a:spcPts val="1200"/>
              </a:spcBef>
              <a:spcAft>
                <a:spcPts val="0"/>
              </a:spcAft>
              <a:buClr>
                <a:schemeClr val="dk1"/>
              </a:buClr>
              <a:buSzPts val="69"/>
              <a:buFont typeface="Arial"/>
              <a:buNone/>
            </a:pPr>
            <a:r>
              <a:rPr lang="en-GB" sz="4000"/>
              <a:t>  Serial.begin(9600); </a:t>
            </a:r>
            <a:endParaRPr sz="4000"/>
          </a:p>
          <a:p>
            <a:pPr indent="0" lvl="0" marL="0" rtl="0" algn="l">
              <a:lnSpc>
                <a:spcPct val="95000"/>
              </a:lnSpc>
              <a:spcBef>
                <a:spcPts val="1200"/>
              </a:spcBef>
              <a:spcAft>
                <a:spcPts val="0"/>
              </a:spcAft>
              <a:buClr>
                <a:schemeClr val="dk1"/>
              </a:buClr>
              <a:buSzPts val="69"/>
              <a:buFont typeface="Arial"/>
              <a:buNone/>
            </a:pPr>
            <a:r>
              <a:rPr lang="en-GB" sz="4000"/>
              <a:t>  lcd.begin(16, 2);</a:t>
            </a:r>
            <a:endParaRPr sz="4000"/>
          </a:p>
          <a:p>
            <a:pPr indent="0" lvl="0" marL="0" rtl="0" algn="l">
              <a:lnSpc>
                <a:spcPct val="95000"/>
              </a:lnSpc>
              <a:spcBef>
                <a:spcPts val="1200"/>
              </a:spcBef>
              <a:spcAft>
                <a:spcPts val="0"/>
              </a:spcAft>
              <a:buClr>
                <a:schemeClr val="dk1"/>
              </a:buClr>
              <a:buSzPts val="69"/>
              <a:buFont typeface="Arial"/>
              <a:buNone/>
            </a:pPr>
            <a:r>
              <a:rPr lang="en-GB" sz="4000"/>
              <a:t>  lcd.print("Voltage:");</a:t>
            </a:r>
            <a:endParaRPr sz="4000"/>
          </a:p>
          <a:p>
            <a:pPr indent="0" lvl="0" marL="0" rtl="0" algn="l">
              <a:lnSpc>
                <a:spcPct val="95000"/>
              </a:lnSpc>
              <a:spcBef>
                <a:spcPts val="1200"/>
              </a:spcBef>
              <a:spcAft>
                <a:spcPts val="0"/>
              </a:spcAft>
              <a:buClr>
                <a:schemeClr val="dk1"/>
              </a:buClr>
              <a:buSzPts val="69"/>
              <a:buFont typeface="Arial"/>
              <a:buNone/>
            </a:pPr>
            <a:r>
              <a:rPr lang="en-GB" sz="4000"/>
              <a:t>  pinMode(relay, OUTPUT);</a:t>
            </a:r>
            <a:endParaRPr sz="4000"/>
          </a:p>
          <a:p>
            <a:pPr indent="0" lvl="0" marL="0" rtl="0" algn="l">
              <a:lnSpc>
                <a:spcPct val="95000"/>
              </a:lnSpc>
              <a:spcBef>
                <a:spcPts val="1200"/>
              </a:spcBef>
              <a:spcAft>
                <a:spcPts val="0"/>
              </a:spcAft>
              <a:buClr>
                <a:schemeClr val="dk1"/>
              </a:buClr>
              <a:buSzPts val="69"/>
              <a:buFont typeface="Arial"/>
              <a:buNone/>
            </a:pPr>
            <a:r>
              <a:rPr lang="en-GB" sz="4000"/>
              <a:t>  pinMode(analogInput, INPUT);</a:t>
            </a:r>
            <a:endParaRPr sz="4000"/>
          </a:p>
          <a:p>
            <a:pPr indent="0" lvl="0" marL="0" rtl="0" algn="l">
              <a:lnSpc>
                <a:spcPct val="95000"/>
              </a:lnSpc>
              <a:spcBef>
                <a:spcPts val="1200"/>
              </a:spcBef>
              <a:spcAft>
                <a:spcPts val="0"/>
              </a:spcAft>
              <a:buClr>
                <a:schemeClr val="dk1"/>
              </a:buClr>
              <a:buSzPts val="69"/>
              <a:buFont typeface="Arial"/>
              <a:buNone/>
            </a:pPr>
            <a:r>
              <a:rPr lang="en-GB" sz="4000"/>
              <a:t>}</a:t>
            </a:r>
            <a:endParaRPr sz="4000"/>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5"/>
          <p:cNvSpPr txBox="1"/>
          <p:nvPr>
            <p:ph type="title"/>
          </p:nvPr>
        </p:nvSpPr>
        <p:spPr>
          <a:xfrm>
            <a:off x="0" y="0"/>
            <a:ext cx="3043200" cy="5143500"/>
          </a:xfrm>
          <a:prstGeom prst="rect">
            <a:avLst/>
          </a:prstGeom>
          <a:solidFill>
            <a:schemeClr val="dk1"/>
          </a:solidFill>
          <a:ln cap="flat" cmpd="sng" w="28575">
            <a:solidFill>
              <a:srgbClr val="000000"/>
            </a:solidFill>
            <a:prstDash val="solid"/>
            <a:round/>
            <a:headEnd len="sm" w="sm" type="none"/>
            <a:tailEnd len="sm" w="sm" type="none"/>
          </a:ln>
        </p:spPr>
        <p:txBody>
          <a:bodyPr anchorCtr="0" anchor="ctr" bIns="137150" lIns="137150" spcFirstLastPara="1" rIns="137150" wrap="square" tIns="137150">
            <a:normAutofit/>
          </a:bodyPr>
          <a:lstStyle/>
          <a:p>
            <a:pPr indent="0" lvl="0" marL="0" rtl="0" algn="ctr">
              <a:spcBef>
                <a:spcPts val="0"/>
              </a:spcBef>
              <a:spcAft>
                <a:spcPts val="0"/>
              </a:spcAft>
              <a:buNone/>
            </a:pPr>
            <a:r>
              <a:rPr lang="en-GB"/>
              <a:t>UNDER VOLTAGE </a:t>
            </a:r>
            <a:endParaRPr/>
          </a:p>
        </p:txBody>
      </p:sp>
      <p:sp>
        <p:nvSpPr>
          <p:cNvPr id="542" name="Google Shape;542;p55"/>
          <p:cNvSpPr txBox="1"/>
          <p:nvPr>
            <p:ph idx="1" type="body"/>
          </p:nvPr>
        </p:nvSpPr>
        <p:spPr>
          <a:xfrm>
            <a:off x="3374375" y="283350"/>
            <a:ext cx="2395200" cy="17025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Undervoltage occurs when the average voltage of a three-phase power system drops below intended levels, and is sometimes referred to as a brown-out. </a:t>
            </a:r>
            <a:endParaRPr/>
          </a:p>
        </p:txBody>
      </p:sp>
      <p:sp>
        <p:nvSpPr>
          <p:cNvPr id="543" name="Google Shape;543;p55"/>
          <p:cNvSpPr txBox="1"/>
          <p:nvPr>
            <p:ph idx="2" type="body"/>
          </p:nvPr>
        </p:nvSpPr>
        <p:spPr>
          <a:xfrm>
            <a:off x="6412675" y="283350"/>
            <a:ext cx="2395200" cy="17025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Electromechanical devices, including three phase motors and pumps, are designed to be operated at very specific voltage levels. If these devices are allowed to operate at reduced voltage levels they will draw higher currents. </a:t>
            </a:r>
            <a:endParaRPr/>
          </a:p>
        </p:txBody>
      </p:sp>
      <p:sp>
        <p:nvSpPr>
          <p:cNvPr id="544" name="Google Shape;544;p55"/>
          <p:cNvSpPr txBox="1"/>
          <p:nvPr>
            <p:ph idx="3" type="body"/>
          </p:nvPr>
        </p:nvSpPr>
        <p:spPr>
          <a:xfrm>
            <a:off x="3374375" y="2855100"/>
            <a:ext cx="2395200" cy="17025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The increase in current causes increased heat in the winding and coils of the equipment damaging the critical insulation protecting them.</a:t>
            </a:r>
            <a:endParaRPr/>
          </a:p>
        </p:txBody>
      </p:sp>
      <p:sp>
        <p:nvSpPr>
          <p:cNvPr id="545" name="Google Shape;545;p55"/>
          <p:cNvSpPr txBox="1"/>
          <p:nvPr>
            <p:ph idx="4" type="body"/>
          </p:nvPr>
        </p:nvSpPr>
        <p:spPr>
          <a:xfrm>
            <a:off x="6408400" y="2855100"/>
            <a:ext cx="2395200" cy="17025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 Operating in Undervoltage conditions can drastically reduce the life of the electromechanical equipment and lead to premature failure.</a:t>
            </a:r>
            <a:endParaRPr/>
          </a:p>
        </p:txBody>
      </p:sp>
      <p:sp>
        <p:nvSpPr>
          <p:cNvPr id="546" name="Google Shape;546;p55"/>
          <p:cNvSpPr/>
          <p:nvPr/>
        </p:nvSpPr>
        <p:spPr>
          <a:xfrm>
            <a:off x="336075" y="632225"/>
            <a:ext cx="2395200" cy="4039800"/>
          </a:xfrm>
          <a:prstGeom prst="rect">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ARDUINO CODE </a:t>
            </a:r>
            <a:r>
              <a:rPr lang="en-GB"/>
              <a:t> Cont…,</a:t>
            </a:r>
            <a:endParaRPr/>
          </a:p>
        </p:txBody>
      </p:sp>
      <p:sp>
        <p:nvSpPr>
          <p:cNvPr id="885" name="Google Shape;885;p91"/>
          <p:cNvSpPr txBox="1"/>
          <p:nvPr>
            <p:ph idx="1" type="body"/>
          </p:nvPr>
        </p:nvSpPr>
        <p:spPr>
          <a:xfrm>
            <a:off x="311700" y="884700"/>
            <a:ext cx="3999900" cy="42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000"/>
              <a:t>void loop()</a:t>
            </a:r>
            <a:endParaRPr sz="1000"/>
          </a:p>
          <a:p>
            <a:pPr indent="0" lvl="0" marL="0" rtl="0" algn="l">
              <a:spcBef>
                <a:spcPts val="1200"/>
              </a:spcBef>
              <a:spcAft>
                <a:spcPts val="0"/>
              </a:spcAft>
              <a:buClr>
                <a:schemeClr val="dk1"/>
              </a:buClr>
              <a:buSzPts val="1100"/>
              <a:buFont typeface="Arial"/>
              <a:buNone/>
            </a:pPr>
            <a:r>
              <a:rPr lang="en-GB" sz="1000"/>
              <a:t>{</a:t>
            </a:r>
            <a:endParaRPr sz="1000"/>
          </a:p>
          <a:p>
            <a:pPr indent="0" lvl="0" marL="0" rtl="0" algn="l">
              <a:spcBef>
                <a:spcPts val="1200"/>
              </a:spcBef>
              <a:spcAft>
                <a:spcPts val="0"/>
              </a:spcAft>
              <a:buClr>
                <a:schemeClr val="dk1"/>
              </a:buClr>
              <a:buSzPts val="1100"/>
              <a:buFont typeface="Arial"/>
              <a:buNone/>
            </a:pPr>
            <a:r>
              <a:rPr lang="en-GB" sz="1000"/>
              <a:t>   value = analogRead(analogInput); </a:t>
            </a:r>
            <a:endParaRPr sz="1000"/>
          </a:p>
          <a:p>
            <a:pPr indent="0" lvl="0" marL="0" rtl="0" algn="l">
              <a:spcBef>
                <a:spcPts val="1200"/>
              </a:spcBef>
              <a:spcAft>
                <a:spcPts val="0"/>
              </a:spcAft>
              <a:buClr>
                <a:schemeClr val="dk1"/>
              </a:buClr>
              <a:buSzPts val="1100"/>
              <a:buFont typeface="Arial"/>
              <a:buNone/>
            </a:pPr>
            <a:r>
              <a:rPr lang="en-GB" sz="1000"/>
              <a:t>   vout = (value / 1023.0)*5.0;</a:t>
            </a:r>
            <a:endParaRPr sz="1000"/>
          </a:p>
          <a:p>
            <a:pPr indent="0" lvl="0" marL="0" rtl="0" algn="l">
              <a:spcBef>
                <a:spcPts val="1200"/>
              </a:spcBef>
              <a:spcAft>
                <a:spcPts val="0"/>
              </a:spcAft>
              <a:buClr>
                <a:schemeClr val="dk1"/>
              </a:buClr>
              <a:buSzPts val="1100"/>
              <a:buFont typeface="Arial"/>
              <a:buNone/>
            </a:pPr>
            <a:r>
              <a:rPr lang="en-GB" sz="1000"/>
              <a:t>   vol = vout*100;</a:t>
            </a:r>
            <a:endParaRPr sz="1000"/>
          </a:p>
          <a:p>
            <a:pPr indent="0" lvl="0" marL="0" rtl="0" algn="l">
              <a:spcBef>
                <a:spcPts val="1200"/>
              </a:spcBef>
              <a:spcAft>
                <a:spcPts val="0"/>
              </a:spcAft>
              <a:buClr>
                <a:schemeClr val="dk1"/>
              </a:buClr>
              <a:buSzPts val="1100"/>
              <a:buFont typeface="Arial"/>
              <a:buNone/>
            </a:pPr>
            <a:r>
              <a:rPr lang="en-GB" sz="1000"/>
              <a:t>    lcd.setCursor(10,0); </a:t>
            </a:r>
            <a:endParaRPr sz="1000"/>
          </a:p>
          <a:p>
            <a:pPr indent="0" lvl="0" marL="0" rtl="0" algn="l">
              <a:spcBef>
                <a:spcPts val="1200"/>
              </a:spcBef>
              <a:spcAft>
                <a:spcPts val="0"/>
              </a:spcAft>
              <a:buClr>
                <a:schemeClr val="dk1"/>
              </a:buClr>
              <a:buSzPts val="1100"/>
              <a:buFont typeface="Arial"/>
              <a:buNone/>
            </a:pPr>
            <a:r>
              <a:rPr lang="en-GB" sz="1000"/>
              <a:t>    lcd.print(vol);</a:t>
            </a:r>
            <a:endParaRPr sz="1000"/>
          </a:p>
          <a:p>
            <a:pPr indent="0" lvl="0" marL="0" rtl="0" algn="l">
              <a:spcBef>
                <a:spcPts val="1200"/>
              </a:spcBef>
              <a:spcAft>
                <a:spcPts val="0"/>
              </a:spcAft>
              <a:buClr>
                <a:schemeClr val="dk1"/>
              </a:buClr>
              <a:buSzPts val="1100"/>
              <a:buFont typeface="Arial"/>
              <a:buNone/>
            </a:pPr>
            <a:r>
              <a:rPr lang="en-GB" sz="1000"/>
              <a:t>    if (vout &gt; 2.6) </a:t>
            </a:r>
            <a:endParaRPr sz="1000"/>
          </a:p>
          <a:p>
            <a:pPr indent="0" lvl="0" marL="0" rtl="0" algn="l">
              <a:spcBef>
                <a:spcPts val="1200"/>
              </a:spcBef>
              <a:spcAft>
                <a:spcPts val="0"/>
              </a:spcAft>
              <a:buClr>
                <a:schemeClr val="dk1"/>
              </a:buClr>
              <a:buSzPts val="1100"/>
              <a:buFont typeface="Arial"/>
              <a:buNone/>
            </a:pPr>
            <a:r>
              <a:rPr lang="en-GB" sz="1000"/>
              <a:t>    {</a:t>
            </a:r>
            <a:endParaRPr sz="1000"/>
          </a:p>
          <a:p>
            <a:pPr indent="0" lvl="0" marL="0" rtl="0" algn="l">
              <a:spcBef>
                <a:spcPts val="1200"/>
              </a:spcBef>
              <a:spcAft>
                <a:spcPts val="0"/>
              </a:spcAft>
              <a:buClr>
                <a:schemeClr val="dk1"/>
              </a:buClr>
              <a:buSzPts val="1100"/>
              <a:buFont typeface="Arial"/>
              <a:buNone/>
            </a:pPr>
            <a:r>
              <a:rPr lang="en-GB" sz="1000"/>
              <a:t>      digitalWrite(relay,LOW);</a:t>
            </a:r>
            <a:endParaRPr sz="1000"/>
          </a:p>
          <a:p>
            <a:pPr indent="0" lvl="0" marL="0" rtl="0" algn="l">
              <a:spcBef>
                <a:spcPts val="1200"/>
              </a:spcBef>
              <a:spcAft>
                <a:spcPts val="0"/>
              </a:spcAft>
              <a:buClr>
                <a:schemeClr val="dk1"/>
              </a:buClr>
              <a:buSzPts val="1100"/>
              <a:buFont typeface="Arial"/>
              <a:buNone/>
            </a:pPr>
            <a:r>
              <a:rPr lang="en-GB" sz="1000"/>
              <a:t>      lcd.setCursor(0,1);</a:t>
            </a:r>
            <a:endParaRPr sz="1000"/>
          </a:p>
          <a:p>
            <a:pPr indent="0" lvl="0" marL="0" rtl="0" algn="l">
              <a:spcBef>
                <a:spcPts val="1200"/>
              </a:spcBef>
              <a:spcAft>
                <a:spcPts val="0"/>
              </a:spcAft>
              <a:buClr>
                <a:schemeClr val="dk1"/>
              </a:buClr>
              <a:buSzPts val="1100"/>
              <a:buFont typeface="Arial"/>
              <a:buNone/>
            </a:pPr>
            <a:r>
              <a:rPr lang="en-GB" sz="1000"/>
              <a:t>      lcd.print("Overvoltage"); </a:t>
            </a:r>
            <a:endParaRPr sz="1000"/>
          </a:p>
          <a:p>
            <a:pPr indent="0" lvl="0" marL="0" rtl="0" algn="l">
              <a:spcBef>
                <a:spcPts val="1200"/>
              </a:spcBef>
              <a:spcAft>
                <a:spcPts val="1200"/>
              </a:spcAft>
              <a:buSzPts val="1100"/>
              <a:buNone/>
            </a:pPr>
            <a:r>
              <a:rPr lang="en-GB" sz="1000"/>
              <a:t>    }</a:t>
            </a:r>
            <a:endParaRPr sz="1000"/>
          </a:p>
        </p:txBody>
      </p:sp>
      <p:sp>
        <p:nvSpPr>
          <p:cNvPr id="886" name="Google Shape;886;p91"/>
          <p:cNvSpPr txBox="1"/>
          <p:nvPr>
            <p:ph idx="2" type="body"/>
          </p:nvPr>
        </p:nvSpPr>
        <p:spPr>
          <a:xfrm>
            <a:off x="4832400" y="1152475"/>
            <a:ext cx="3999900" cy="3798300"/>
          </a:xfrm>
          <a:prstGeom prst="rect">
            <a:avLst/>
          </a:prstGeom>
        </p:spPr>
        <p:txBody>
          <a:bodyPr anchorCtr="0" anchor="t" bIns="91425" lIns="91425" spcFirstLastPara="1" rIns="91425" wrap="square" tIns="91425">
            <a:normAutofit fontScale="25000" lnSpcReduction="20000"/>
          </a:bodyPr>
          <a:lstStyle/>
          <a:p>
            <a:pPr indent="0" lvl="0" marL="0" rtl="0" algn="l">
              <a:lnSpc>
                <a:spcPct val="95000"/>
              </a:lnSpc>
              <a:spcBef>
                <a:spcPts val="0"/>
              </a:spcBef>
              <a:spcAft>
                <a:spcPts val="0"/>
              </a:spcAft>
              <a:buClr>
                <a:schemeClr val="dk1"/>
              </a:buClr>
              <a:buSzPct val="27500"/>
              <a:buFont typeface="Arial"/>
              <a:buNone/>
            </a:pPr>
            <a:r>
              <a:rPr lang="en-GB" sz="4000"/>
              <a:t>if (vout&lt;2.0) </a:t>
            </a:r>
            <a:endParaRPr sz="4000"/>
          </a:p>
          <a:p>
            <a:pPr indent="0" lvl="0" marL="0" rtl="0" algn="l">
              <a:lnSpc>
                <a:spcPct val="95000"/>
              </a:lnSpc>
              <a:spcBef>
                <a:spcPts val="1200"/>
              </a:spcBef>
              <a:spcAft>
                <a:spcPts val="0"/>
              </a:spcAft>
              <a:buClr>
                <a:schemeClr val="dk1"/>
              </a:buClr>
              <a:buSzPct val="27500"/>
              <a:buFont typeface="Arial"/>
              <a:buNone/>
            </a:pPr>
            <a:r>
              <a:rPr lang="en-GB" sz="4000"/>
              <a:t>    {</a:t>
            </a:r>
            <a:endParaRPr sz="4000"/>
          </a:p>
          <a:p>
            <a:pPr indent="0" lvl="0" marL="0" rtl="0" algn="l">
              <a:lnSpc>
                <a:spcPct val="95000"/>
              </a:lnSpc>
              <a:spcBef>
                <a:spcPts val="1200"/>
              </a:spcBef>
              <a:spcAft>
                <a:spcPts val="0"/>
              </a:spcAft>
              <a:buClr>
                <a:schemeClr val="dk1"/>
              </a:buClr>
              <a:buSzPct val="27500"/>
              <a:buFont typeface="Arial"/>
              <a:buNone/>
            </a:pPr>
            <a:r>
              <a:rPr lang="en-GB" sz="4000"/>
              <a:t>      digitalWrite(relay,LOW);</a:t>
            </a:r>
            <a:endParaRPr sz="4000"/>
          </a:p>
          <a:p>
            <a:pPr indent="0" lvl="0" marL="0" rtl="0" algn="l">
              <a:lnSpc>
                <a:spcPct val="95000"/>
              </a:lnSpc>
              <a:spcBef>
                <a:spcPts val="1200"/>
              </a:spcBef>
              <a:spcAft>
                <a:spcPts val="0"/>
              </a:spcAft>
              <a:buClr>
                <a:schemeClr val="dk1"/>
              </a:buClr>
              <a:buSzPct val="27500"/>
              <a:buFont typeface="Arial"/>
              <a:buNone/>
            </a:pPr>
            <a:r>
              <a:rPr lang="en-GB" sz="4000"/>
              <a:t>      lcd.setCursor(0,1);</a:t>
            </a:r>
            <a:endParaRPr sz="4000"/>
          </a:p>
          <a:p>
            <a:pPr indent="0" lvl="0" marL="0" rtl="0" algn="l">
              <a:lnSpc>
                <a:spcPct val="95000"/>
              </a:lnSpc>
              <a:spcBef>
                <a:spcPts val="1200"/>
              </a:spcBef>
              <a:spcAft>
                <a:spcPts val="0"/>
              </a:spcAft>
              <a:buClr>
                <a:schemeClr val="dk1"/>
              </a:buClr>
              <a:buSzPct val="27500"/>
              <a:buFont typeface="Arial"/>
              <a:buNone/>
            </a:pPr>
            <a:r>
              <a:rPr lang="en-GB" sz="4000"/>
              <a:t>      lcd.print("Undervoltage "); </a:t>
            </a:r>
            <a:endParaRPr sz="4000"/>
          </a:p>
          <a:p>
            <a:pPr indent="0" lvl="0" marL="0" rtl="0" algn="l">
              <a:lnSpc>
                <a:spcPct val="95000"/>
              </a:lnSpc>
              <a:spcBef>
                <a:spcPts val="1200"/>
              </a:spcBef>
              <a:spcAft>
                <a:spcPts val="0"/>
              </a:spcAft>
              <a:buClr>
                <a:schemeClr val="dk1"/>
              </a:buClr>
              <a:buSzPct val="27500"/>
              <a:buFont typeface="Arial"/>
              <a:buNone/>
            </a:pPr>
            <a:r>
              <a:rPr lang="en-GB" sz="4000"/>
              <a:t>    }</a:t>
            </a:r>
            <a:endParaRPr sz="4000"/>
          </a:p>
          <a:p>
            <a:pPr indent="0" lvl="0" marL="0" rtl="0" algn="l">
              <a:lnSpc>
                <a:spcPct val="95000"/>
              </a:lnSpc>
              <a:spcBef>
                <a:spcPts val="1200"/>
              </a:spcBef>
              <a:spcAft>
                <a:spcPts val="0"/>
              </a:spcAft>
              <a:buClr>
                <a:schemeClr val="dk1"/>
              </a:buClr>
              <a:buSzPct val="27500"/>
              <a:buFont typeface="Arial"/>
              <a:buNone/>
            </a:pPr>
            <a:r>
              <a:rPr lang="en-GB" sz="4000"/>
              <a:t>    if ((vout &gt; 2.0)&amp;&amp;(vout&lt;2.6))</a:t>
            </a:r>
            <a:endParaRPr sz="4000"/>
          </a:p>
          <a:p>
            <a:pPr indent="0" lvl="0" marL="0" rtl="0" algn="l">
              <a:lnSpc>
                <a:spcPct val="95000"/>
              </a:lnSpc>
              <a:spcBef>
                <a:spcPts val="1200"/>
              </a:spcBef>
              <a:spcAft>
                <a:spcPts val="0"/>
              </a:spcAft>
              <a:buClr>
                <a:schemeClr val="dk1"/>
              </a:buClr>
              <a:buSzPct val="27500"/>
              <a:buFont typeface="Arial"/>
              <a:buNone/>
            </a:pPr>
            <a:r>
              <a:rPr lang="en-GB" sz="4000"/>
              <a:t>    {</a:t>
            </a:r>
            <a:endParaRPr sz="4000"/>
          </a:p>
          <a:p>
            <a:pPr indent="0" lvl="0" marL="0" rtl="0" algn="l">
              <a:lnSpc>
                <a:spcPct val="95000"/>
              </a:lnSpc>
              <a:spcBef>
                <a:spcPts val="1200"/>
              </a:spcBef>
              <a:spcAft>
                <a:spcPts val="0"/>
              </a:spcAft>
              <a:buClr>
                <a:schemeClr val="dk1"/>
              </a:buClr>
              <a:buSzPct val="27500"/>
              <a:buFont typeface="Arial"/>
              <a:buNone/>
            </a:pPr>
            <a:r>
              <a:rPr lang="en-GB" sz="4000"/>
              <a:t>      digitalWrite(relay,HIGH);</a:t>
            </a:r>
            <a:endParaRPr sz="4000"/>
          </a:p>
          <a:p>
            <a:pPr indent="0" lvl="0" marL="0" rtl="0" algn="l">
              <a:lnSpc>
                <a:spcPct val="95000"/>
              </a:lnSpc>
              <a:spcBef>
                <a:spcPts val="1200"/>
              </a:spcBef>
              <a:spcAft>
                <a:spcPts val="0"/>
              </a:spcAft>
              <a:buClr>
                <a:schemeClr val="dk1"/>
              </a:buClr>
              <a:buSzPct val="27500"/>
              <a:buFont typeface="Arial"/>
              <a:buNone/>
            </a:pPr>
            <a:r>
              <a:rPr lang="en-GB" sz="4000"/>
              <a:t>      lcd.setCursor(0,1);</a:t>
            </a:r>
            <a:endParaRPr sz="4000"/>
          </a:p>
          <a:p>
            <a:pPr indent="0" lvl="0" marL="0" rtl="0" algn="l">
              <a:lnSpc>
                <a:spcPct val="95000"/>
              </a:lnSpc>
              <a:spcBef>
                <a:spcPts val="1200"/>
              </a:spcBef>
              <a:spcAft>
                <a:spcPts val="0"/>
              </a:spcAft>
              <a:buClr>
                <a:schemeClr val="dk1"/>
              </a:buClr>
              <a:buSzPct val="27500"/>
              <a:buFont typeface="Arial"/>
              <a:buNone/>
            </a:pPr>
            <a:r>
              <a:rPr lang="en-GB" sz="4000"/>
              <a:t>      lcd.print("Normal Voltage "); </a:t>
            </a:r>
            <a:endParaRPr sz="4000"/>
          </a:p>
          <a:p>
            <a:pPr indent="0" lvl="0" marL="0" rtl="0" algn="l">
              <a:lnSpc>
                <a:spcPct val="95000"/>
              </a:lnSpc>
              <a:spcBef>
                <a:spcPts val="1200"/>
              </a:spcBef>
              <a:spcAft>
                <a:spcPts val="0"/>
              </a:spcAft>
              <a:buClr>
                <a:schemeClr val="dk1"/>
              </a:buClr>
              <a:buSzPct val="27500"/>
              <a:buFont typeface="Arial"/>
              <a:buNone/>
            </a:pPr>
            <a:r>
              <a:rPr lang="en-GB" sz="4000"/>
              <a:t>    }</a:t>
            </a:r>
            <a:endParaRPr sz="4000"/>
          </a:p>
          <a:p>
            <a:pPr indent="0" lvl="0" marL="0" rtl="0" algn="l">
              <a:lnSpc>
                <a:spcPct val="95000"/>
              </a:lnSpc>
              <a:spcBef>
                <a:spcPts val="1200"/>
              </a:spcBef>
              <a:spcAft>
                <a:spcPts val="0"/>
              </a:spcAft>
              <a:buClr>
                <a:schemeClr val="dk1"/>
              </a:buClr>
              <a:buSzPct val="27500"/>
              <a:buFont typeface="Arial"/>
              <a:buNone/>
            </a:pPr>
            <a:r>
              <a:rPr lang="en-GB" sz="4000"/>
              <a:t>}</a:t>
            </a:r>
            <a:endParaRPr sz="4000"/>
          </a:p>
          <a:p>
            <a:pPr indent="0" lvl="0" marL="0" rtl="0" algn="l">
              <a:lnSpc>
                <a:spcPct val="95000"/>
              </a:lnSpc>
              <a:spcBef>
                <a:spcPts val="1200"/>
              </a:spcBef>
              <a:spcAft>
                <a:spcPts val="0"/>
              </a:spcAft>
              <a:buNone/>
            </a:pPr>
            <a:r>
              <a:t/>
            </a:r>
            <a:endParaRPr sz="4000"/>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92"/>
          <p:cNvSpPr txBox="1"/>
          <p:nvPr>
            <p:ph type="title"/>
          </p:nvPr>
        </p:nvSpPr>
        <p:spPr>
          <a:xfrm>
            <a:off x="832600" y="844000"/>
            <a:ext cx="6419700" cy="1550400"/>
          </a:xfrm>
          <a:prstGeom prst="rect">
            <a:avLst/>
          </a:prstGeom>
        </p:spPr>
        <p:txBody>
          <a:bodyPr anchorCtr="0" anchor="t" bIns="137150" lIns="137150" spcFirstLastPara="1" rIns="137150" wrap="square" tIns="137150">
            <a:normAutofit/>
          </a:bodyPr>
          <a:lstStyle/>
          <a:p>
            <a:pPr indent="0" lvl="0" marL="0" rtl="0" algn="l">
              <a:spcBef>
                <a:spcPts val="0"/>
              </a:spcBef>
              <a:spcAft>
                <a:spcPts val="0"/>
              </a:spcAft>
              <a:buNone/>
            </a:pPr>
            <a:r>
              <a:rPr lang="en-GB"/>
              <a:t>Applications</a:t>
            </a:r>
            <a:endParaRPr/>
          </a:p>
        </p:txBody>
      </p:sp>
      <p:sp>
        <p:nvSpPr>
          <p:cNvPr id="892" name="Google Shape;892;p92"/>
          <p:cNvSpPr txBox="1"/>
          <p:nvPr>
            <p:ph idx="1" type="body"/>
          </p:nvPr>
        </p:nvSpPr>
        <p:spPr>
          <a:xfrm>
            <a:off x="832600" y="2623075"/>
            <a:ext cx="2436000" cy="19674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For industrial purpose, it can protect the industrial loads from over and undervoltage.</a:t>
            </a:r>
            <a:endParaRPr/>
          </a:p>
        </p:txBody>
      </p:sp>
      <p:sp>
        <p:nvSpPr>
          <p:cNvPr id="893" name="Google Shape;893;p92"/>
          <p:cNvSpPr txBox="1"/>
          <p:nvPr>
            <p:ph idx="2" type="body"/>
          </p:nvPr>
        </p:nvSpPr>
        <p:spPr>
          <a:xfrm>
            <a:off x="3372189" y="2623075"/>
            <a:ext cx="2436000" cy="19674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We can use this protection system in home to protect the home appliances.</a:t>
            </a:r>
            <a:endParaRPr/>
          </a:p>
        </p:txBody>
      </p:sp>
      <p:pic>
        <p:nvPicPr>
          <p:cNvPr id="894" name="Google Shape;894;p92"/>
          <p:cNvPicPr preferRelativeResize="0"/>
          <p:nvPr/>
        </p:nvPicPr>
        <p:blipFill>
          <a:blip r:embed="rId3">
            <a:alphaModFix/>
          </a:blip>
          <a:stretch>
            <a:fillRect/>
          </a:stretch>
        </p:blipFill>
        <p:spPr>
          <a:xfrm>
            <a:off x="5851501" y="2508737"/>
            <a:ext cx="3292511" cy="2196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3"/>
          <p:cNvSpPr txBox="1"/>
          <p:nvPr>
            <p:ph type="title"/>
          </p:nvPr>
        </p:nvSpPr>
        <p:spPr>
          <a:xfrm>
            <a:off x="1509525" y="856250"/>
            <a:ext cx="2906700" cy="7296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lt1"/>
              </a:buClr>
              <a:buSzPct val="73170"/>
              <a:buFont typeface="Calibri"/>
              <a:buNone/>
            </a:pPr>
            <a:r>
              <a:rPr lang="en-GB" sz="4100" u="sng">
                <a:solidFill>
                  <a:schemeClr val="lt1"/>
                </a:solidFill>
                <a:latin typeface="Calibri"/>
                <a:ea typeface="Calibri"/>
                <a:cs typeface="Calibri"/>
                <a:sym typeface="Calibri"/>
              </a:rPr>
              <a:t>Limitations</a:t>
            </a:r>
            <a:endParaRPr sz="4800" u="sng"/>
          </a:p>
        </p:txBody>
      </p:sp>
      <p:grpSp>
        <p:nvGrpSpPr>
          <p:cNvPr id="900" name="Google Shape;900;p93"/>
          <p:cNvGrpSpPr/>
          <p:nvPr/>
        </p:nvGrpSpPr>
        <p:grpSpPr>
          <a:xfrm>
            <a:off x="4500550" y="549325"/>
            <a:ext cx="4350243" cy="4079832"/>
            <a:chOff x="0" y="590"/>
            <a:chExt cx="6492900" cy="5104256"/>
          </a:xfrm>
        </p:grpSpPr>
        <p:cxnSp>
          <p:nvCxnSpPr>
            <p:cNvPr id="901" name="Google Shape;901;p93"/>
            <p:cNvCxnSpPr/>
            <p:nvPr/>
          </p:nvCxnSpPr>
          <p:spPr>
            <a:xfrm>
              <a:off x="0" y="623"/>
              <a:ext cx="6492900"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902" name="Google Shape;902;p93"/>
            <p:cNvSpPr/>
            <p:nvPr/>
          </p:nvSpPr>
          <p:spPr>
            <a:xfrm>
              <a:off x="0" y="623"/>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3" name="Google Shape;903;p93"/>
            <p:cNvSpPr txBox="1"/>
            <p:nvPr/>
          </p:nvSpPr>
          <p:spPr>
            <a:xfrm>
              <a:off x="0" y="590"/>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lang="en-GB" sz="2100">
                  <a:solidFill>
                    <a:schemeClr val="lt1"/>
                  </a:solidFill>
                  <a:latin typeface="Calibri"/>
                  <a:ea typeface="Calibri"/>
                  <a:cs typeface="Calibri"/>
                  <a:sym typeface="Calibri"/>
                </a:rPr>
                <a:t>Due to LV25P, the all over cost of project is increased.</a:t>
              </a:r>
              <a:endParaRPr sz="2100">
                <a:solidFill>
                  <a:schemeClr val="lt1"/>
                </a:solidFill>
                <a:latin typeface="Calibri"/>
                <a:ea typeface="Calibri"/>
                <a:cs typeface="Calibri"/>
                <a:sym typeface="Calibri"/>
              </a:endParaRPr>
            </a:p>
          </p:txBody>
        </p:sp>
        <p:cxnSp>
          <p:nvCxnSpPr>
            <p:cNvPr id="904" name="Google Shape;904;p93"/>
            <p:cNvCxnSpPr/>
            <p:nvPr/>
          </p:nvCxnSpPr>
          <p:spPr>
            <a:xfrm>
              <a:off x="0" y="1021453"/>
              <a:ext cx="6492900" cy="0"/>
            </a:xfrm>
            <a:prstGeom prst="straightConnector1">
              <a:avLst/>
            </a:prstGeom>
            <a:solidFill>
              <a:srgbClr val="D77850"/>
            </a:solidFill>
            <a:ln cap="flat" cmpd="sng" w="12700">
              <a:solidFill>
                <a:srgbClr val="D77850"/>
              </a:solidFill>
              <a:prstDash val="solid"/>
              <a:miter lim="800000"/>
              <a:headEnd len="sm" w="sm" type="none"/>
              <a:tailEnd len="sm" w="sm" type="none"/>
            </a:ln>
          </p:spPr>
        </p:cxnSp>
        <p:sp>
          <p:nvSpPr>
            <p:cNvPr id="905" name="Google Shape;905;p93"/>
            <p:cNvSpPr/>
            <p:nvPr/>
          </p:nvSpPr>
          <p:spPr>
            <a:xfrm>
              <a:off x="0" y="1021453"/>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6" name="Google Shape;906;p93"/>
            <p:cNvSpPr txBox="1"/>
            <p:nvPr/>
          </p:nvSpPr>
          <p:spPr>
            <a:xfrm>
              <a:off x="0" y="1021453"/>
              <a:ext cx="6492900" cy="1020900"/>
            </a:xfrm>
            <a:prstGeom prst="rect">
              <a:avLst/>
            </a:prstGeom>
            <a:noFill/>
            <a:ln>
              <a:noFill/>
            </a:ln>
          </p:spPr>
          <p:txBody>
            <a:bodyPr anchorCtr="0" anchor="t" bIns="80000" lIns="80000" spcFirstLastPara="1" rIns="80000" wrap="square" tIns="80000">
              <a:noAutofit/>
            </a:bodyPr>
            <a:lstStyle/>
            <a:p>
              <a:pPr indent="0" lvl="0" marL="0" rtl="0" algn="l">
                <a:lnSpc>
                  <a:spcPct val="90000"/>
                </a:lnSpc>
                <a:spcBef>
                  <a:spcPts val="0"/>
                </a:spcBef>
                <a:spcAft>
                  <a:spcPts val="0"/>
                </a:spcAft>
                <a:buClr>
                  <a:schemeClr val="dk1"/>
                </a:buClr>
                <a:buSzPts val="2100"/>
                <a:buFont typeface="Calibri"/>
                <a:buNone/>
              </a:pPr>
              <a:r>
                <a:rPr lang="en-GB" sz="2100">
                  <a:solidFill>
                    <a:schemeClr val="lt1"/>
                  </a:solidFill>
                  <a:latin typeface="Calibri"/>
                  <a:ea typeface="Calibri"/>
                  <a:cs typeface="Calibri"/>
                  <a:sym typeface="Calibri"/>
                </a:rPr>
                <a:t>The proposed project is not detecting phase and frequency.</a:t>
              </a:r>
              <a:endParaRPr sz="2100">
                <a:solidFill>
                  <a:schemeClr val="lt1"/>
                </a:solidFill>
                <a:latin typeface="Calibri"/>
                <a:ea typeface="Calibri"/>
                <a:cs typeface="Calibri"/>
                <a:sym typeface="Calibri"/>
              </a:endParaRPr>
            </a:p>
          </p:txBody>
        </p:sp>
        <p:cxnSp>
          <p:nvCxnSpPr>
            <p:cNvPr id="907" name="Google Shape;907;p93"/>
            <p:cNvCxnSpPr/>
            <p:nvPr/>
          </p:nvCxnSpPr>
          <p:spPr>
            <a:xfrm>
              <a:off x="0" y="2042284"/>
              <a:ext cx="6492900" cy="0"/>
            </a:xfrm>
            <a:prstGeom prst="straightConnector1">
              <a:avLst/>
            </a:prstGeom>
            <a:solidFill>
              <a:srgbClr val="C47F6E"/>
            </a:solidFill>
            <a:ln cap="flat" cmpd="sng" w="12700">
              <a:solidFill>
                <a:srgbClr val="C47F6E"/>
              </a:solidFill>
              <a:prstDash val="solid"/>
              <a:miter lim="800000"/>
              <a:headEnd len="sm" w="sm" type="none"/>
              <a:tailEnd len="sm" w="sm" type="none"/>
            </a:ln>
          </p:spPr>
        </p:cxnSp>
        <p:sp>
          <p:nvSpPr>
            <p:cNvPr id="908" name="Google Shape;908;p93"/>
            <p:cNvSpPr/>
            <p:nvPr/>
          </p:nvSpPr>
          <p:spPr>
            <a:xfrm>
              <a:off x="0" y="2042284"/>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9" name="Google Shape;909;p93"/>
            <p:cNvSpPr txBox="1"/>
            <p:nvPr/>
          </p:nvSpPr>
          <p:spPr>
            <a:xfrm>
              <a:off x="0" y="2042284"/>
              <a:ext cx="6492900" cy="1020900"/>
            </a:xfrm>
            <a:prstGeom prst="rect">
              <a:avLst/>
            </a:prstGeom>
            <a:noFill/>
            <a:ln>
              <a:noFill/>
            </a:ln>
          </p:spPr>
          <p:txBody>
            <a:bodyPr anchorCtr="0" anchor="t" bIns="80000" lIns="80000" spcFirstLastPara="1" rIns="80000" wrap="square" tIns="80000">
              <a:noAutofit/>
            </a:bodyPr>
            <a:lstStyle/>
            <a:p>
              <a:pPr indent="0" lvl="0" marL="0" marR="0" rtl="0" algn="l">
                <a:lnSpc>
                  <a:spcPct val="90000"/>
                </a:lnSpc>
                <a:spcBef>
                  <a:spcPts val="0"/>
                </a:spcBef>
                <a:spcAft>
                  <a:spcPts val="0"/>
                </a:spcAft>
                <a:buClr>
                  <a:schemeClr val="dk1"/>
                </a:buClr>
                <a:buSzPts val="2100"/>
                <a:buFont typeface="Calibri"/>
                <a:buNone/>
              </a:pPr>
              <a:r>
                <a:rPr b="0" i="0" lang="en-GB" sz="2100" u="none" cap="none" strike="noStrike">
                  <a:solidFill>
                    <a:schemeClr val="lt1"/>
                  </a:solidFill>
                  <a:latin typeface="Calibri"/>
                  <a:ea typeface="Calibri"/>
                  <a:cs typeface="Calibri"/>
                  <a:sym typeface="Calibri"/>
                </a:rPr>
                <a:t>Leads to losses in the electrical circuit.</a:t>
              </a:r>
              <a:endParaRPr sz="1100">
                <a:solidFill>
                  <a:schemeClr val="lt1"/>
                </a:solidFill>
              </a:endParaRPr>
            </a:p>
          </p:txBody>
        </p:sp>
        <p:cxnSp>
          <p:nvCxnSpPr>
            <p:cNvPr id="910" name="Google Shape;910;p93"/>
            <p:cNvCxnSpPr/>
            <p:nvPr/>
          </p:nvCxnSpPr>
          <p:spPr>
            <a:xfrm>
              <a:off x="0" y="3063115"/>
              <a:ext cx="6492900" cy="0"/>
            </a:xfrm>
            <a:prstGeom prst="straightConnector1">
              <a:avLst/>
            </a:prstGeom>
            <a:solidFill>
              <a:srgbClr val="B38E8A"/>
            </a:solidFill>
            <a:ln cap="flat" cmpd="sng" w="12700">
              <a:solidFill>
                <a:srgbClr val="B38E8A"/>
              </a:solidFill>
              <a:prstDash val="solid"/>
              <a:miter lim="800000"/>
              <a:headEnd len="sm" w="sm" type="none"/>
              <a:tailEnd len="sm" w="sm" type="none"/>
            </a:ln>
          </p:spPr>
        </p:cxnSp>
        <p:sp>
          <p:nvSpPr>
            <p:cNvPr id="911" name="Google Shape;911;p93"/>
            <p:cNvSpPr/>
            <p:nvPr/>
          </p:nvSpPr>
          <p:spPr>
            <a:xfrm>
              <a:off x="0" y="3063115"/>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2" name="Google Shape;912;p93"/>
            <p:cNvSpPr txBox="1"/>
            <p:nvPr/>
          </p:nvSpPr>
          <p:spPr>
            <a:xfrm>
              <a:off x="0" y="3063115"/>
              <a:ext cx="6492900" cy="1020900"/>
            </a:xfrm>
            <a:prstGeom prst="rect">
              <a:avLst/>
            </a:prstGeom>
            <a:noFill/>
            <a:ln>
              <a:noFill/>
            </a:ln>
          </p:spPr>
          <p:txBody>
            <a:bodyPr anchorCtr="0" anchor="t" bIns="80000" lIns="80000" spcFirstLastPara="1" rIns="80000" wrap="square" tIns="80000">
              <a:noAutofit/>
            </a:bodyPr>
            <a:lstStyle/>
            <a:p>
              <a:pPr indent="0" lvl="0" marL="0" rtl="0" algn="l">
                <a:lnSpc>
                  <a:spcPct val="90000"/>
                </a:lnSpc>
                <a:spcBef>
                  <a:spcPts val="0"/>
                </a:spcBef>
                <a:spcAft>
                  <a:spcPts val="0"/>
                </a:spcAft>
                <a:buClr>
                  <a:schemeClr val="dk1"/>
                </a:buClr>
                <a:buSzPts val="2100"/>
                <a:buFont typeface="Calibri"/>
                <a:buNone/>
              </a:pPr>
              <a:r>
                <a:rPr lang="en-GB" sz="2100">
                  <a:solidFill>
                    <a:schemeClr val="lt1"/>
                  </a:solidFill>
                  <a:latin typeface="Calibri"/>
                  <a:ea typeface="Calibri"/>
                  <a:cs typeface="Calibri"/>
                  <a:sym typeface="Calibri"/>
                </a:rPr>
                <a:t>Fluctuations can cause great impact to the power quality.</a:t>
              </a:r>
              <a:endParaRPr sz="1100">
                <a:solidFill>
                  <a:schemeClr val="lt1"/>
                </a:solidFill>
              </a:endParaRPr>
            </a:p>
          </p:txBody>
        </p:sp>
        <p:cxnSp>
          <p:nvCxnSpPr>
            <p:cNvPr id="913" name="Google Shape;913;p93"/>
            <p:cNvCxnSpPr/>
            <p:nvPr/>
          </p:nvCxnSpPr>
          <p:spPr>
            <a:xfrm>
              <a:off x="0" y="4083946"/>
              <a:ext cx="6492900" cy="0"/>
            </a:xfrm>
            <a:prstGeom prst="straightConnector1">
              <a:avLst/>
            </a:prstGeom>
            <a:solidFill>
              <a:srgbClr val="A4A4A4"/>
            </a:solidFill>
            <a:ln cap="flat" cmpd="sng" w="12700">
              <a:solidFill>
                <a:srgbClr val="A4A4A4"/>
              </a:solidFill>
              <a:prstDash val="solid"/>
              <a:miter lim="800000"/>
              <a:headEnd len="sm" w="sm" type="none"/>
              <a:tailEnd len="sm" w="sm" type="none"/>
            </a:ln>
          </p:spPr>
        </p:cxnSp>
        <p:sp>
          <p:nvSpPr>
            <p:cNvPr id="914" name="Google Shape;914;p93"/>
            <p:cNvSpPr/>
            <p:nvPr/>
          </p:nvSpPr>
          <p:spPr>
            <a:xfrm>
              <a:off x="0" y="4083946"/>
              <a:ext cx="6492900" cy="102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5" name="Google Shape;915;p93"/>
            <p:cNvSpPr txBox="1"/>
            <p:nvPr/>
          </p:nvSpPr>
          <p:spPr>
            <a:xfrm>
              <a:off x="0" y="4083946"/>
              <a:ext cx="6492900" cy="1020900"/>
            </a:xfrm>
            <a:prstGeom prst="rect">
              <a:avLst/>
            </a:prstGeom>
            <a:noFill/>
            <a:ln>
              <a:noFill/>
            </a:ln>
          </p:spPr>
          <p:txBody>
            <a:bodyPr anchorCtr="0" anchor="t" bIns="80000" lIns="80000" spcFirstLastPara="1" rIns="80000" wrap="square" tIns="80000">
              <a:noAutofit/>
            </a:bodyPr>
            <a:lstStyle/>
            <a:p>
              <a:pPr indent="0" lvl="0" marL="0" rtl="0" algn="l">
                <a:lnSpc>
                  <a:spcPct val="90000"/>
                </a:lnSpc>
                <a:spcBef>
                  <a:spcPts val="0"/>
                </a:spcBef>
                <a:spcAft>
                  <a:spcPts val="0"/>
                </a:spcAft>
                <a:buClr>
                  <a:schemeClr val="dk1"/>
                </a:buClr>
                <a:buSzPts val="2100"/>
                <a:buFont typeface="Calibri"/>
                <a:buNone/>
              </a:pPr>
              <a:r>
                <a:t/>
              </a:r>
              <a:endParaRPr sz="1100">
                <a:solidFill>
                  <a:schemeClr val="lt1"/>
                </a:solidFill>
              </a:endParaRPr>
            </a:p>
            <a:p>
              <a:pPr indent="0" lvl="0" marL="0" marR="0" rtl="0" algn="l">
                <a:lnSpc>
                  <a:spcPct val="90000"/>
                </a:lnSpc>
                <a:spcBef>
                  <a:spcPts val="0"/>
                </a:spcBef>
                <a:spcAft>
                  <a:spcPts val="0"/>
                </a:spcAft>
                <a:buClr>
                  <a:schemeClr val="dk1"/>
                </a:buClr>
                <a:buSzPts val="2100"/>
                <a:buFont typeface="Calibri"/>
                <a:buNone/>
              </a:pPr>
              <a:r>
                <a:t/>
              </a:r>
              <a:endParaRPr sz="1100">
                <a:solidFill>
                  <a:schemeClr val="lt1"/>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94"/>
          <p:cNvSpPr txBox="1"/>
          <p:nvPr>
            <p:ph type="title"/>
          </p:nvPr>
        </p:nvSpPr>
        <p:spPr>
          <a:xfrm>
            <a:off x="1435900" y="862500"/>
            <a:ext cx="3343200" cy="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u="sng"/>
              <a:t>Future scope</a:t>
            </a:r>
            <a:endParaRPr sz="3400" u="sng"/>
          </a:p>
        </p:txBody>
      </p:sp>
      <p:sp>
        <p:nvSpPr>
          <p:cNvPr id="921" name="Google Shape;921;p94"/>
          <p:cNvSpPr txBox="1"/>
          <p:nvPr>
            <p:ph idx="1" type="body"/>
          </p:nvPr>
        </p:nvSpPr>
        <p:spPr>
          <a:xfrm>
            <a:off x="4556825" y="1857050"/>
            <a:ext cx="4075200" cy="3007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5200"/>
              <a:t>PHASE LOCKED LOOP METHOD</a:t>
            </a:r>
            <a:endParaRPr sz="5200"/>
          </a:p>
          <a:p>
            <a:pPr indent="0" lvl="0" marL="0" rtl="0" algn="l">
              <a:spcBef>
                <a:spcPts val="1600"/>
              </a:spcBef>
              <a:spcAft>
                <a:spcPts val="0"/>
              </a:spcAft>
              <a:buNone/>
            </a:pPr>
            <a:r>
              <a:rPr lang="en-GB"/>
              <a:t>                                         </a:t>
            </a:r>
            <a:r>
              <a:rPr lang="en-GB" sz="7294"/>
              <a:t>For phase detection</a:t>
            </a:r>
            <a:endParaRPr sz="7294"/>
          </a:p>
          <a:p>
            <a:pPr indent="0" lvl="0" marL="0" rtl="0" algn="l">
              <a:spcBef>
                <a:spcPts val="1600"/>
              </a:spcBef>
              <a:spcAft>
                <a:spcPts val="0"/>
              </a:spcAft>
              <a:buNone/>
            </a:pPr>
            <a:r>
              <a:rPr lang="en-GB" sz="7294"/>
              <a:t>       Frequency detection </a:t>
            </a:r>
            <a:endParaRPr sz="7294"/>
          </a:p>
          <a:p>
            <a:pPr indent="0" lvl="0" marL="0" rtl="0" algn="l">
              <a:spcBef>
                <a:spcPts val="1600"/>
              </a:spcBef>
              <a:spcAft>
                <a:spcPts val="0"/>
              </a:spcAft>
              <a:buNone/>
            </a:pPr>
            <a:r>
              <a:rPr lang="en-GB" sz="7294"/>
              <a:t>Smart uvov protection system</a:t>
            </a:r>
            <a:endParaRPr sz="7294"/>
          </a:p>
          <a:p>
            <a:pPr indent="0" lvl="0" marL="0" rtl="0" algn="l">
              <a:spcBef>
                <a:spcPts val="1600"/>
              </a:spcBef>
              <a:spcAft>
                <a:spcPts val="0"/>
              </a:spcAft>
              <a:buNone/>
            </a:pPr>
            <a:r>
              <a:rPr lang="en-GB" sz="7294"/>
              <a:t>      We can interface to IOT </a:t>
            </a:r>
            <a:r>
              <a:rPr lang="en-GB" sz="7294"/>
              <a:t>Using</a:t>
            </a:r>
            <a:r>
              <a:rPr lang="en-GB" sz="7294"/>
              <a:t>                gsm </a:t>
            </a:r>
            <a:r>
              <a:rPr lang="en-GB" sz="7294"/>
              <a:t>module</a:t>
            </a:r>
            <a:r>
              <a:rPr lang="en-GB" sz="7294"/>
              <a:t> and gps .</a:t>
            </a:r>
            <a:endParaRPr sz="7294"/>
          </a:p>
          <a:p>
            <a:pPr indent="0" lvl="0" marL="0" rtl="0" algn="l">
              <a:spcBef>
                <a:spcPts val="1600"/>
              </a:spcBef>
              <a:spcAft>
                <a:spcPts val="0"/>
              </a:spcAft>
              <a:buNone/>
            </a:pPr>
            <a:r>
              <a:rPr lang="en-GB"/>
              <a:t>        </a:t>
            </a:r>
            <a:endParaRPr/>
          </a:p>
          <a:p>
            <a:pPr indent="0" lvl="0" marL="0" rtl="0" algn="l">
              <a:spcBef>
                <a:spcPts val="1600"/>
              </a:spcBef>
              <a:spcAft>
                <a:spcPts val="1600"/>
              </a:spcAft>
              <a:buNone/>
            </a:pPr>
            <a:r>
              <a:rPr lang="en-GB"/>
              <a:t>  </a:t>
            </a:r>
            <a:endParaRPr/>
          </a:p>
        </p:txBody>
      </p:sp>
      <p:sp>
        <p:nvSpPr>
          <p:cNvPr id="922" name="Google Shape;922;p94"/>
          <p:cNvSpPr/>
          <p:nvPr/>
        </p:nvSpPr>
        <p:spPr>
          <a:xfrm>
            <a:off x="4824425" y="2877275"/>
            <a:ext cx="151500" cy="13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4"/>
          <p:cNvSpPr/>
          <p:nvPr/>
        </p:nvSpPr>
        <p:spPr>
          <a:xfrm>
            <a:off x="4824425" y="2392975"/>
            <a:ext cx="151500" cy="13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4"/>
          <p:cNvSpPr/>
          <p:nvPr/>
        </p:nvSpPr>
        <p:spPr>
          <a:xfrm>
            <a:off x="4824425" y="3796725"/>
            <a:ext cx="151500" cy="131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95"/>
          <p:cNvSpPr txBox="1"/>
          <p:nvPr>
            <p:ph type="title"/>
          </p:nvPr>
        </p:nvSpPr>
        <p:spPr>
          <a:xfrm>
            <a:off x="1616675" y="927300"/>
            <a:ext cx="27351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u="sng"/>
              <a:t>ADVANTAGES</a:t>
            </a:r>
            <a:endParaRPr sz="2800" u="sng"/>
          </a:p>
        </p:txBody>
      </p:sp>
      <p:sp>
        <p:nvSpPr>
          <p:cNvPr id="930" name="Google Shape;930;p95"/>
          <p:cNvSpPr txBox="1"/>
          <p:nvPr>
            <p:ph idx="1" type="body"/>
          </p:nvPr>
        </p:nvSpPr>
        <p:spPr>
          <a:xfrm>
            <a:off x="5319800" y="971750"/>
            <a:ext cx="3312300" cy="2886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GB" sz="1500"/>
              <a:t>Prevent load from damaging</a:t>
            </a:r>
            <a:endParaRPr sz="1500"/>
          </a:p>
          <a:p>
            <a:pPr indent="-323850" lvl="0" marL="457200" rtl="0" algn="l">
              <a:spcBef>
                <a:spcPts val="0"/>
              </a:spcBef>
              <a:spcAft>
                <a:spcPts val="0"/>
              </a:spcAft>
              <a:buSzPts val="1500"/>
              <a:buAutoNum type="arabicPeriod"/>
            </a:pPr>
            <a:r>
              <a:rPr lang="en-GB" sz="1500"/>
              <a:t>When considering industrial purpose , we prevent heavy loads from damaging.</a:t>
            </a:r>
            <a:endParaRPr sz="1500"/>
          </a:p>
          <a:p>
            <a:pPr indent="-323850" lvl="0" marL="457200" rtl="0" algn="l">
              <a:spcBef>
                <a:spcPts val="0"/>
              </a:spcBef>
              <a:spcAft>
                <a:spcPts val="0"/>
              </a:spcAft>
              <a:buSzPts val="1500"/>
              <a:buAutoNum type="arabicPeriod"/>
            </a:pPr>
            <a:r>
              <a:rPr lang="en-GB" sz="1500"/>
              <a:t>It is a reliable circuit</a:t>
            </a:r>
            <a:endParaRPr sz="1500"/>
          </a:p>
          <a:p>
            <a:pPr indent="-323850" lvl="0" marL="457200" rtl="0" algn="l">
              <a:spcBef>
                <a:spcPts val="0"/>
              </a:spcBef>
              <a:spcAft>
                <a:spcPts val="0"/>
              </a:spcAft>
              <a:buSzPts val="1500"/>
              <a:buAutoNum type="arabicPeriod"/>
            </a:pPr>
            <a:r>
              <a:rPr lang="en-GB" sz="1500"/>
              <a:t>Complete elimination of man power .</a:t>
            </a:r>
            <a:endParaRPr sz="1500"/>
          </a:p>
          <a:p>
            <a:pPr indent="-323850" lvl="0" marL="457200" rtl="0" algn="l">
              <a:spcBef>
                <a:spcPts val="0"/>
              </a:spcBef>
              <a:spcAft>
                <a:spcPts val="0"/>
              </a:spcAft>
              <a:buSzPts val="1500"/>
              <a:buAutoNum type="arabicPeriod"/>
            </a:pPr>
            <a:r>
              <a:rPr lang="en-GB" sz="1500"/>
              <a:t>Auto switch OFF at abnormal conditions</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96"/>
          <p:cNvSpPr txBox="1"/>
          <p:nvPr>
            <p:ph type="ctrTitle"/>
          </p:nvPr>
        </p:nvSpPr>
        <p:spPr>
          <a:xfrm>
            <a:off x="2161950" y="1875225"/>
            <a:ext cx="4820100" cy="93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3400">
                <a:solidFill>
                  <a:schemeClr val="lt1"/>
                </a:solidFill>
              </a:rPr>
              <a:t>THANK YOU</a:t>
            </a:r>
            <a:endParaRPr sz="4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0" name="Shape 550"/>
        <p:cNvGrpSpPr/>
        <p:nvPr/>
      </p:nvGrpSpPr>
      <p:grpSpPr>
        <a:xfrm>
          <a:off x="0" y="0"/>
          <a:ext cx="0" cy="0"/>
          <a:chOff x="0" y="0"/>
          <a:chExt cx="0" cy="0"/>
        </a:xfrm>
      </p:grpSpPr>
      <p:sp>
        <p:nvSpPr>
          <p:cNvPr id="551" name="Google Shape;551;p56"/>
          <p:cNvSpPr/>
          <p:nvPr/>
        </p:nvSpPr>
        <p:spPr>
          <a:xfrm>
            <a:off x="0" y="-2493"/>
            <a:ext cx="9144000" cy="51435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2" name="Google Shape;552;p56"/>
          <p:cNvSpPr/>
          <p:nvPr/>
        </p:nvSpPr>
        <p:spPr>
          <a:xfrm>
            <a:off x="0" y="-2493"/>
            <a:ext cx="3543300" cy="5145900"/>
          </a:xfrm>
          <a:prstGeom prst="rect">
            <a:avLst/>
          </a:prstGeom>
          <a:solidFill>
            <a:srgbClr val="000000">
              <a:alpha val="8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3" name="Google Shape;553;p56"/>
          <p:cNvSpPr/>
          <p:nvPr/>
        </p:nvSpPr>
        <p:spPr>
          <a:xfrm>
            <a:off x="0" y="0"/>
            <a:ext cx="3239282" cy="5143500"/>
          </a:xfrm>
          <a:custGeom>
            <a:rect b="b" l="l" r="r" t="t"/>
            <a:pathLst>
              <a:path extrusionOk="0" h="6858000" w="4319042">
                <a:moveTo>
                  <a:pt x="0" y="0"/>
                </a:moveTo>
                <a:lnTo>
                  <a:pt x="1142888" y="0"/>
                </a:lnTo>
                <a:lnTo>
                  <a:pt x="4319042" y="6858000"/>
                </a:lnTo>
                <a:lnTo>
                  <a:pt x="0" y="6858000"/>
                </a:lnTo>
                <a:close/>
              </a:path>
            </a:pathLst>
          </a:custGeom>
          <a:solidFill>
            <a:srgbClr val="000000">
              <a:alpha val="3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554" name="Google Shape;554;p56"/>
          <p:cNvSpPr txBox="1"/>
          <p:nvPr>
            <p:ph type="ctrTitle"/>
          </p:nvPr>
        </p:nvSpPr>
        <p:spPr>
          <a:xfrm>
            <a:off x="120250" y="0"/>
            <a:ext cx="2892000" cy="1307400"/>
          </a:xfrm>
          <a:prstGeom prst="rect">
            <a:avLst/>
          </a:prstGeom>
          <a:noFill/>
          <a:ln>
            <a:noFill/>
          </a:ln>
        </p:spPr>
        <p:txBody>
          <a:bodyPr anchorCtr="0" anchor="b" bIns="34275" lIns="68575" spcFirstLastPara="1" rIns="68575" wrap="square" tIns="34275">
            <a:normAutofit/>
          </a:bodyPr>
          <a:lstStyle/>
          <a:p>
            <a:pPr indent="0" lvl="0" marL="0" rtl="0" algn="l">
              <a:spcBef>
                <a:spcPts val="0"/>
              </a:spcBef>
              <a:spcAft>
                <a:spcPts val="0"/>
              </a:spcAft>
              <a:buClr>
                <a:srgbClr val="262626"/>
              </a:buClr>
              <a:buSzPts val="1700"/>
              <a:buFont typeface="Gill Sans"/>
              <a:buNone/>
            </a:pPr>
            <a:r>
              <a:rPr lang="en-GB" sz="2400" u="sng">
                <a:solidFill>
                  <a:schemeClr val="lt1"/>
                </a:solidFill>
                <a:latin typeface="Gill Sans"/>
                <a:ea typeface="Gill Sans"/>
                <a:cs typeface="Gill Sans"/>
                <a:sym typeface="Gill Sans"/>
              </a:rPr>
              <a:t>CAUSES FOR UNDER VOLTAGE</a:t>
            </a:r>
            <a:endParaRPr sz="5400" u="sng">
              <a:solidFill>
                <a:schemeClr val="lt1"/>
              </a:solidFill>
            </a:endParaRPr>
          </a:p>
        </p:txBody>
      </p:sp>
      <p:sp>
        <p:nvSpPr>
          <p:cNvPr id="555" name="Google Shape;555;p56"/>
          <p:cNvSpPr txBox="1"/>
          <p:nvPr>
            <p:ph idx="1" type="subTitle"/>
          </p:nvPr>
        </p:nvSpPr>
        <p:spPr>
          <a:xfrm>
            <a:off x="120250" y="1699525"/>
            <a:ext cx="3239400" cy="3191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800"/>
              <a:buFont typeface="Arial"/>
              <a:buNone/>
            </a:pPr>
            <a:r>
              <a:rPr lang="en-GB">
                <a:solidFill>
                  <a:schemeClr val="lt1"/>
                </a:solidFill>
                <a:latin typeface="Arial"/>
                <a:ea typeface="Arial"/>
                <a:cs typeface="Arial"/>
                <a:sym typeface="Arial"/>
              </a:rPr>
              <a:t>There are various causes for which under voltages are created in system voltage.</a:t>
            </a:r>
            <a:endParaRPr sz="1100">
              <a:solidFill>
                <a:schemeClr val="lt1"/>
              </a:solidFill>
              <a:latin typeface="Arial"/>
              <a:ea typeface="Arial"/>
              <a:cs typeface="Arial"/>
              <a:sym typeface="Arial"/>
            </a:endParaRPr>
          </a:p>
          <a:p>
            <a:pPr indent="0" lvl="0" marL="0" rtl="0" algn="l">
              <a:lnSpc>
                <a:spcPct val="100000"/>
              </a:lnSpc>
              <a:spcBef>
                <a:spcPts val="800"/>
              </a:spcBef>
              <a:spcAft>
                <a:spcPts val="0"/>
              </a:spcAft>
              <a:buClr>
                <a:schemeClr val="dk1"/>
              </a:buClr>
              <a:buSzPts val="2100"/>
              <a:buFont typeface="Arial"/>
              <a:buNone/>
            </a:pPr>
            <a:r>
              <a:rPr lang="en-GB" sz="2100">
                <a:solidFill>
                  <a:schemeClr val="lt1"/>
                </a:solidFill>
                <a:latin typeface="Arial"/>
                <a:ea typeface="Arial"/>
                <a:cs typeface="Arial"/>
                <a:sym typeface="Arial"/>
              </a:rPr>
              <a:t>1.Closing and opening of circuit breakers.</a:t>
            </a:r>
            <a:endParaRPr sz="1100">
              <a:solidFill>
                <a:schemeClr val="lt1"/>
              </a:solidFill>
              <a:latin typeface="Arial"/>
              <a:ea typeface="Arial"/>
              <a:cs typeface="Arial"/>
              <a:sym typeface="Arial"/>
            </a:endParaRPr>
          </a:p>
          <a:p>
            <a:pPr indent="0" lvl="0" marL="0" rtl="0" algn="l">
              <a:lnSpc>
                <a:spcPct val="100000"/>
              </a:lnSpc>
              <a:spcBef>
                <a:spcPts val="800"/>
              </a:spcBef>
              <a:spcAft>
                <a:spcPts val="0"/>
              </a:spcAft>
              <a:buClr>
                <a:schemeClr val="dk1"/>
              </a:buClr>
              <a:buSzPts val="2100"/>
              <a:buFont typeface="Arial"/>
              <a:buNone/>
            </a:pPr>
            <a:r>
              <a:rPr lang="en-GB" sz="2100">
                <a:solidFill>
                  <a:schemeClr val="lt1"/>
                </a:solidFill>
                <a:latin typeface="Arial"/>
                <a:ea typeface="Arial"/>
                <a:cs typeface="Arial"/>
                <a:sym typeface="Arial"/>
              </a:rPr>
              <a:t>2. Due to fault </a:t>
            </a:r>
            <a:endParaRPr sz="1100">
              <a:solidFill>
                <a:schemeClr val="lt1"/>
              </a:solidFill>
              <a:latin typeface="Arial"/>
              <a:ea typeface="Arial"/>
              <a:cs typeface="Arial"/>
              <a:sym typeface="Arial"/>
            </a:endParaRPr>
          </a:p>
          <a:p>
            <a:pPr indent="0" lvl="0" marL="0" rtl="0" algn="l">
              <a:lnSpc>
                <a:spcPct val="100000"/>
              </a:lnSpc>
              <a:spcBef>
                <a:spcPts val="800"/>
              </a:spcBef>
              <a:spcAft>
                <a:spcPts val="0"/>
              </a:spcAft>
              <a:buClr>
                <a:schemeClr val="dk1"/>
              </a:buClr>
              <a:buSzPts val="2100"/>
              <a:buFont typeface="Arial"/>
              <a:buNone/>
            </a:pPr>
            <a:r>
              <a:rPr lang="en-GB" sz="2100">
                <a:solidFill>
                  <a:schemeClr val="lt1"/>
                </a:solidFill>
                <a:latin typeface="Arial"/>
                <a:ea typeface="Arial"/>
                <a:cs typeface="Arial"/>
                <a:sym typeface="Arial"/>
              </a:rPr>
              <a:t>3.Due to motor starting</a:t>
            </a:r>
            <a:endParaRPr sz="1100">
              <a:solidFill>
                <a:schemeClr val="lt1"/>
              </a:solidFill>
              <a:latin typeface="Arial"/>
              <a:ea typeface="Arial"/>
              <a:cs typeface="Arial"/>
              <a:sym typeface="Arial"/>
            </a:endParaRPr>
          </a:p>
          <a:p>
            <a:pPr indent="0" lvl="0" marL="0" rtl="0" algn="l">
              <a:lnSpc>
                <a:spcPct val="100000"/>
              </a:lnSpc>
              <a:spcBef>
                <a:spcPts val="800"/>
              </a:spcBef>
              <a:spcAft>
                <a:spcPts val="0"/>
              </a:spcAft>
              <a:buClr>
                <a:schemeClr val="dk1"/>
              </a:buClr>
              <a:buSzPts val="2100"/>
              <a:buFont typeface="Arial"/>
              <a:buNone/>
            </a:pPr>
            <a:r>
              <a:rPr lang="en-GB" sz="2100">
                <a:solidFill>
                  <a:schemeClr val="lt1"/>
                </a:solidFill>
                <a:latin typeface="Arial"/>
                <a:ea typeface="Arial"/>
                <a:cs typeface="Arial"/>
                <a:sym typeface="Arial"/>
              </a:rPr>
              <a:t>4.Due to transformer energizing</a:t>
            </a:r>
            <a:endParaRPr>
              <a:solidFill>
                <a:srgbClr val="FFFFFF"/>
              </a:solidFill>
              <a:latin typeface="Arial"/>
              <a:ea typeface="Arial"/>
              <a:cs typeface="Arial"/>
              <a:sym typeface="Arial"/>
            </a:endParaRPr>
          </a:p>
        </p:txBody>
      </p:sp>
      <p:pic>
        <p:nvPicPr>
          <p:cNvPr id="556" name="Google Shape;556;p56"/>
          <p:cNvPicPr preferRelativeResize="0"/>
          <p:nvPr>
            <p:ph idx="4294967295" type="body"/>
          </p:nvPr>
        </p:nvPicPr>
        <p:blipFill rotWithShape="1">
          <a:blip r:embed="rId3">
            <a:alphaModFix/>
          </a:blip>
          <a:srcRect b="0" l="0" r="0" t="0"/>
          <a:stretch/>
        </p:blipFill>
        <p:spPr>
          <a:xfrm>
            <a:off x="3857626" y="659598"/>
            <a:ext cx="4832100" cy="381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832600" y="844000"/>
            <a:ext cx="6419700" cy="1550400"/>
          </a:xfrm>
          <a:prstGeom prst="rect">
            <a:avLst/>
          </a:prstGeom>
        </p:spPr>
        <p:txBody>
          <a:bodyPr anchorCtr="0" anchor="t" bIns="137150" lIns="137150" spcFirstLastPara="1" rIns="137150" wrap="square" tIns="137150">
            <a:normAutofit/>
          </a:bodyPr>
          <a:lstStyle/>
          <a:p>
            <a:pPr indent="0" lvl="0" marL="0" rtl="0" algn="l">
              <a:spcBef>
                <a:spcPts val="0"/>
              </a:spcBef>
              <a:spcAft>
                <a:spcPts val="0"/>
              </a:spcAft>
              <a:buNone/>
            </a:pPr>
            <a:r>
              <a:rPr lang="en-GB"/>
              <a:t>OVERVOLTAGE</a:t>
            </a:r>
            <a:endParaRPr/>
          </a:p>
        </p:txBody>
      </p:sp>
      <p:sp>
        <p:nvSpPr>
          <p:cNvPr id="562" name="Google Shape;562;p57"/>
          <p:cNvSpPr txBox="1"/>
          <p:nvPr>
            <p:ph idx="1" type="body"/>
          </p:nvPr>
        </p:nvSpPr>
        <p:spPr>
          <a:xfrm>
            <a:off x="832600" y="2623075"/>
            <a:ext cx="2436000" cy="19674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Overvoltages are all voltages that temporarily surpass the threshold value of the mains voltage.</a:t>
            </a:r>
            <a:endParaRPr/>
          </a:p>
        </p:txBody>
      </p:sp>
      <p:sp>
        <p:nvSpPr>
          <p:cNvPr id="563" name="Google Shape;563;p57"/>
          <p:cNvSpPr txBox="1"/>
          <p:nvPr>
            <p:ph idx="2" type="body"/>
          </p:nvPr>
        </p:nvSpPr>
        <p:spPr>
          <a:xfrm>
            <a:off x="3372189" y="2623075"/>
            <a:ext cx="2436000" cy="19674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 However, overvoltages can not only occur in the 230 V (normal household power supply voltage) mains, but can also reach the connected devices via telephone or aerial cables.</a:t>
            </a:r>
            <a:endParaRPr/>
          </a:p>
        </p:txBody>
      </p:sp>
      <p:sp>
        <p:nvSpPr>
          <p:cNvPr id="564" name="Google Shape;564;p57"/>
          <p:cNvSpPr txBox="1"/>
          <p:nvPr>
            <p:ph idx="3" type="body"/>
          </p:nvPr>
        </p:nvSpPr>
        <p:spPr>
          <a:xfrm>
            <a:off x="5911778" y="2623075"/>
            <a:ext cx="2436000" cy="1967400"/>
          </a:xfrm>
          <a:prstGeom prst="rect">
            <a:avLst/>
          </a:prstGeom>
        </p:spPr>
        <p:txBody>
          <a:bodyPr anchorCtr="0" anchor="t" bIns="34275" lIns="68575" spcFirstLastPara="1" rIns="68575" wrap="square" tIns="34275">
            <a:normAutofit/>
          </a:bodyPr>
          <a:lstStyle/>
          <a:p>
            <a:pPr indent="0" lvl="0" marL="0" rtl="0" algn="l">
              <a:spcBef>
                <a:spcPts val="800"/>
              </a:spcBef>
              <a:spcAft>
                <a:spcPts val="1600"/>
              </a:spcAft>
              <a:buNone/>
            </a:pPr>
            <a:r>
              <a:rPr lang="en-GB"/>
              <a:t> Overvoltages first hit the sensitive system parts. The tiny electronic circuits on circuit boards, motherboards, network adapters, etc. cannot cope with any additional current and voltage peaks.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8" name="Shape 568"/>
        <p:cNvGrpSpPr/>
        <p:nvPr/>
      </p:nvGrpSpPr>
      <p:grpSpPr>
        <a:xfrm>
          <a:off x="0" y="0"/>
          <a:ext cx="0" cy="0"/>
          <a:chOff x="0" y="0"/>
          <a:chExt cx="0" cy="0"/>
        </a:xfrm>
      </p:grpSpPr>
      <p:sp>
        <p:nvSpPr>
          <p:cNvPr id="569" name="Google Shape;569;p58"/>
          <p:cNvSpPr txBox="1"/>
          <p:nvPr>
            <p:ph idx="1" type="body"/>
          </p:nvPr>
        </p:nvSpPr>
        <p:spPr>
          <a:xfrm>
            <a:off x="5052060" y="603504"/>
            <a:ext cx="3611880" cy="3936492"/>
          </a:xfrm>
          <a:prstGeom prst="rect">
            <a:avLst/>
          </a:prstGeom>
          <a:noFill/>
          <a:ln>
            <a:noFill/>
          </a:ln>
        </p:spPr>
        <p:txBody>
          <a:bodyPr anchorCtr="0" anchor="t" bIns="34275" lIns="68575" spcFirstLastPara="1" rIns="68575" wrap="square" tIns="34275">
            <a:normAutofit fontScale="92500" lnSpcReduction="10000"/>
          </a:bodyPr>
          <a:lstStyle/>
          <a:p>
            <a:pPr indent="-181927" lvl="0" marL="177800" rtl="0" algn="l">
              <a:lnSpc>
                <a:spcPct val="100000"/>
              </a:lnSpc>
              <a:spcBef>
                <a:spcPts val="0"/>
              </a:spcBef>
              <a:spcAft>
                <a:spcPts val="0"/>
              </a:spcAft>
              <a:buClr>
                <a:schemeClr val="lt1"/>
              </a:buClr>
              <a:buSzPct val="100000"/>
              <a:buChar char="•"/>
            </a:pPr>
            <a:r>
              <a:rPr lang="en-GB" sz="1800">
                <a:solidFill>
                  <a:schemeClr val="lt1"/>
                </a:solidFill>
              </a:rPr>
              <a:t>Without effective protection, the overvoltages destroy sensitive electronic components in the circuits of the connected appliances.</a:t>
            </a:r>
            <a:endParaRPr sz="1100">
              <a:solidFill>
                <a:schemeClr val="lt1"/>
              </a:solidFill>
            </a:endParaRPr>
          </a:p>
          <a:p>
            <a:pPr indent="-181927" lvl="0" marL="177800" rtl="0" algn="l">
              <a:lnSpc>
                <a:spcPct val="100000"/>
              </a:lnSpc>
              <a:spcBef>
                <a:spcPts val="800"/>
              </a:spcBef>
              <a:spcAft>
                <a:spcPts val="0"/>
              </a:spcAft>
              <a:buClr>
                <a:schemeClr val="lt1"/>
              </a:buClr>
              <a:buSzPct val="100000"/>
              <a:buChar char="•"/>
            </a:pPr>
            <a:r>
              <a:rPr lang="en-GB" sz="1800">
                <a:solidFill>
                  <a:schemeClr val="lt1"/>
                </a:solidFill>
              </a:rPr>
              <a:t> Overvoltages can be caused, for example, by switching impulses of powerful engines, welding equipment or other large electric appliances. </a:t>
            </a:r>
            <a:endParaRPr sz="1100">
              <a:solidFill>
                <a:schemeClr val="lt1"/>
              </a:solidFill>
            </a:endParaRPr>
          </a:p>
          <a:p>
            <a:pPr indent="-181927" lvl="0" marL="177800" rtl="0" algn="l">
              <a:lnSpc>
                <a:spcPct val="100000"/>
              </a:lnSpc>
              <a:spcBef>
                <a:spcPts val="800"/>
              </a:spcBef>
              <a:spcAft>
                <a:spcPts val="0"/>
              </a:spcAft>
              <a:buClr>
                <a:schemeClr val="lt1"/>
              </a:buClr>
              <a:buSzPct val="100000"/>
              <a:buChar char="•"/>
            </a:pPr>
            <a:r>
              <a:rPr lang="en-GB" sz="1800">
                <a:solidFill>
                  <a:schemeClr val="lt1"/>
                </a:solidFill>
              </a:rPr>
              <a:t>The most dangerous causes are very high voltage peaks caused by indirect lightning strikes. They mean the sure end of unprotected electric appliances. </a:t>
            </a:r>
            <a:endParaRPr sz="1100">
              <a:solidFill>
                <a:schemeClr val="lt1"/>
              </a:solidFill>
            </a:endParaRPr>
          </a:p>
        </p:txBody>
      </p:sp>
      <p:sp>
        <p:nvSpPr>
          <p:cNvPr id="570" name="Google Shape;570;p58"/>
          <p:cNvSpPr txBox="1"/>
          <p:nvPr>
            <p:ph idx="2" type="body"/>
          </p:nvPr>
        </p:nvSpPr>
        <p:spPr>
          <a:xfrm>
            <a:off x="0" y="-100"/>
            <a:ext cx="4572000" cy="5143500"/>
          </a:xfrm>
          <a:prstGeom prst="rect">
            <a:avLst/>
          </a:prstGeom>
          <a:solidFill>
            <a:schemeClr val="lt1"/>
          </a:solidFill>
          <a:ln>
            <a:noFill/>
          </a:ln>
        </p:spPr>
        <p:txBody>
          <a:bodyPr anchorCtr="1" anchor="t" bIns="34275" lIns="68575" spcFirstLastPara="1" rIns="68575" wrap="square" tIns="34275">
            <a:normAutofit/>
          </a:bodyPr>
          <a:lstStyle/>
          <a:p>
            <a:pPr indent="0" lvl="0" marL="0" rtl="0" algn="ctr">
              <a:lnSpc>
                <a:spcPct val="100000"/>
              </a:lnSpc>
              <a:spcBef>
                <a:spcPts val="0"/>
              </a:spcBef>
              <a:spcAft>
                <a:spcPts val="0"/>
              </a:spcAft>
              <a:buSzPts val="2400"/>
              <a:buNone/>
            </a:pPr>
            <a:r>
              <a:t/>
            </a:r>
            <a:endParaRPr b="1" sz="2400" u="sng">
              <a:solidFill>
                <a:schemeClr val="dk1"/>
              </a:solidFill>
              <a:latin typeface="Arial"/>
              <a:ea typeface="Arial"/>
              <a:cs typeface="Arial"/>
              <a:sym typeface="Arial"/>
            </a:endParaRPr>
          </a:p>
          <a:p>
            <a:pPr indent="0" lvl="0" marL="0" rtl="0" algn="ctr">
              <a:lnSpc>
                <a:spcPct val="100000"/>
              </a:lnSpc>
              <a:spcBef>
                <a:spcPts val="0"/>
              </a:spcBef>
              <a:spcAft>
                <a:spcPts val="0"/>
              </a:spcAft>
              <a:buSzPts val="2400"/>
              <a:buNone/>
            </a:pPr>
            <a:r>
              <a:rPr b="1" lang="en-GB" sz="2400" u="sng">
                <a:solidFill>
                  <a:schemeClr val="dk1"/>
                </a:solidFill>
                <a:latin typeface="Arial"/>
                <a:ea typeface="Arial"/>
                <a:cs typeface="Arial"/>
                <a:sym typeface="Arial"/>
              </a:rPr>
              <a:t>Over voltage</a:t>
            </a:r>
            <a:endParaRPr b="1" sz="2400" u="sng">
              <a:solidFill>
                <a:schemeClr val="dk1"/>
              </a:solidFill>
              <a:latin typeface="Arial"/>
              <a:ea typeface="Arial"/>
              <a:cs typeface="Arial"/>
              <a:sym typeface="Arial"/>
            </a:endParaRPr>
          </a:p>
        </p:txBody>
      </p:sp>
      <p:pic>
        <p:nvPicPr>
          <p:cNvPr id="571" name="Google Shape;571;p58"/>
          <p:cNvPicPr preferRelativeResize="0"/>
          <p:nvPr/>
        </p:nvPicPr>
        <p:blipFill rotWithShape="1">
          <a:blip r:embed="rId3">
            <a:alphaModFix/>
          </a:blip>
          <a:srcRect b="0" l="0" r="0" t="0"/>
          <a:stretch/>
        </p:blipFill>
        <p:spPr>
          <a:xfrm>
            <a:off x="402550" y="1531221"/>
            <a:ext cx="3846444" cy="27685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5" name="Shape 575"/>
        <p:cNvGrpSpPr/>
        <p:nvPr/>
      </p:nvGrpSpPr>
      <p:grpSpPr>
        <a:xfrm>
          <a:off x="0" y="0"/>
          <a:ext cx="0" cy="0"/>
          <a:chOff x="0" y="0"/>
          <a:chExt cx="0" cy="0"/>
        </a:xfrm>
      </p:grpSpPr>
      <p:sp>
        <p:nvSpPr>
          <p:cNvPr id="576" name="Google Shape;576;p59"/>
          <p:cNvSpPr txBox="1"/>
          <p:nvPr>
            <p:ph type="title"/>
          </p:nvPr>
        </p:nvSpPr>
        <p:spPr>
          <a:xfrm>
            <a:off x="4515005" y="59543"/>
            <a:ext cx="4629000" cy="13716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262626"/>
              </a:buClr>
              <a:buSzPts val="1700"/>
              <a:buFont typeface="Gill Sans"/>
              <a:buNone/>
            </a:pPr>
            <a:r>
              <a:rPr lang="en-GB" sz="2300" u="sng">
                <a:latin typeface="Arial"/>
                <a:ea typeface="Arial"/>
                <a:cs typeface="Arial"/>
                <a:sym typeface="Arial"/>
              </a:rPr>
              <a:t>CAUSES OF OVERVOLTAGE</a:t>
            </a:r>
            <a:endParaRPr sz="3600" u="sng">
              <a:latin typeface="Arial"/>
              <a:ea typeface="Arial"/>
              <a:cs typeface="Arial"/>
              <a:sym typeface="Arial"/>
            </a:endParaRPr>
          </a:p>
        </p:txBody>
      </p:sp>
      <p:pic>
        <p:nvPicPr>
          <p:cNvPr id="577" name="Google Shape;577;p59"/>
          <p:cNvPicPr preferRelativeResize="0"/>
          <p:nvPr>
            <p:ph idx="1" type="body"/>
          </p:nvPr>
        </p:nvPicPr>
        <p:blipFill rotWithShape="1">
          <a:blip r:embed="rId3">
            <a:alphaModFix/>
          </a:blip>
          <a:srcRect b="0" l="0" r="0" t="0"/>
          <a:stretch/>
        </p:blipFill>
        <p:spPr>
          <a:xfrm>
            <a:off x="0" y="-1"/>
            <a:ext cx="4261500" cy="5143500"/>
          </a:xfrm>
          <a:prstGeom prst="rect">
            <a:avLst/>
          </a:prstGeom>
          <a:noFill/>
          <a:ln>
            <a:noFill/>
          </a:ln>
        </p:spPr>
      </p:pic>
      <p:sp>
        <p:nvSpPr>
          <p:cNvPr id="578" name="Google Shape;578;p59"/>
          <p:cNvSpPr txBox="1"/>
          <p:nvPr/>
        </p:nvSpPr>
        <p:spPr>
          <a:xfrm>
            <a:off x="4736300" y="1114425"/>
            <a:ext cx="38361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Gill Sans"/>
                <a:ea typeface="Gill Sans"/>
                <a:cs typeface="Gill Sans"/>
                <a:sym typeface="Gill Sans"/>
              </a:rPr>
              <a:t>1. Over voltage are less common than under voltage , but they also arise due to system faults. </a:t>
            </a:r>
            <a:endParaRPr sz="1100">
              <a:solidFill>
                <a:schemeClr val="lt1"/>
              </a:solidFill>
              <a:latin typeface="Gill Sans"/>
              <a:ea typeface="Gill Sans"/>
              <a:cs typeface="Gill Sans"/>
              <a:sym typeface="Gill Sans"/>
            </a:endParaRPr>
          </a:p>
          <a:p>
            <a:pPr indent="0" lvl="0" marL="0" rtl="0" algn="l">
              <a:spcBef>
                <a:spcPts val="800"/>
              </a:spcBef>
              <a:spcAft>
                <a:spcPts val="0"/>
              </a:spcAft>
              <a:buNone/>
            </a:pPr>
            <a:r>
              <a:rPr lang="en-GB" sz="1800">
                <a:solidFill>
                  <a:schemeClr val="lt1"/>
                </a:solidFill>
                <a:latin typeface="Gill Sans"/>
                <a:ea typeface="Gill Sans"/>
                <a:cs typeface="Gill Sans"/>
                <a:sym typeface="Gill Sans"/>
              </a:rPr>
              <a:t>   2.Overvoltage can occur due to single line to ground fault, which in turn will raise the voltage of the other phases. </a:t>
            </a:r>
            <a:endParaRPr sz="1100">
              <a:solidFill>
                <a:schemeClr val="lt1"/>
              </a:solidFill>
              <a:latin typeface="Gill Sans"/>
              <a:ea typeface="Gill Sans"/>
              <a:cs typeface="Gill Sans"/>
              <a:sym typeface="Gill Sans"/>
            </a:endParaRPr>
          </a:p>
          <a:p>
            <a:pPr indent="0" lvl="0" marL="0" rtl="0" algn="l">
              <a:spcBef>
                <a:spcPts val="800"/>
              </a:spcBef>
              <a:spcAft>
                <a:spcPts val="0"/>
              </a:spcAft>
              <a:buNone/>
            </a:pPr>
            <a:r>
              <a:rPr lang="en-GB" sz="1800">
                <a:solidFill>
                  <a:schemeClr val="lt1"/>
                </a:solidFill>
                <a:latin typeface="Gill Sans"/>
                <a:ea typeface="Gill Sans"/>
                <a:cs typeface="Gill Sans"/>
                <a:sym typeface="Gill Sans"/>
              </a:rPr>
              <a:t>    3.It can also cause due to disconnection of heavy industrial loads or switching on the capacitor banks. </a:t>
            </a:r>
            <a:endParaRPr sz="1800">
              <a:solidFill>
                <a:schemeClr val="lt1"/>
              </a:solidFill>
              <a:latin typeface="Gill Sans"/>
              <a:ea typeface="Gill Sans"/>
              <a:cs typeface="Gill Sans"/>
              <a:sym typeface="Gill Sans"/>
            </a:endParaRPr>
          </a:p>
          <a:p>
            <a:pPr indent="0" lvl="0" marL="0" rtl="0" algn="l">
              <a:spcBef>
                <a:spcPts val="800"/>
              </a:spcBef>
              <a:spcAft>
                <a:spcPts val="0"/>
              </a:spcAft>
              <a:buNone/>
            </a:pPr>
            <a:r>
              <a:rPr lang="en-GB" sz="1800">
                <a:solidFill>
                  <a:schemeClr val="lt1"/>
                </a:solidFill>
                <a:latin typeface="Gill Sans"/>
                <a:ea typeface="Gill Sans"/>
                <a:cs typeface="Gill Sans"/>
                <a:sym typeface="Gill Sans"/>
              </a:rPr>
              <a:t>4. lightening.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0"/>
          <p:cNvSpPr txBox="1"/>
          <p:nvPr>
            <p:ph idx="2" type="body"/>
          </p:nvPr>
        </p:nvSpPr>
        <p:spPr>
          <a:xfrm>
            <a:off x="0" y="0"/>
            <a:ext cx="4572000" cy="5143500"/>
          </a:xfrm>
          <a:prstGeom prst="rect">
            <a:avLst/>
          </a:prstGeom>
          <a:solidFill>
            <a:schemeClr val="dk1"/>
          </a:solidFill>
          <a:ln>
            <a:noFill/>
          </a:ln>
        </p:spPr>
        <p:txBody>
          <a:bodyPr anchorCtr="1" anchor="t" bIns="34275" lIns="68575" spcFirstLastPara="1" rIns="68575" wrap="square" tIns="34275">
            <a:normAutofit lnSpcReduction="20000"/>
          </a:bodyPr>
          <a:lstStyle/>
          <a:p>
            <a:pPr indent="0" lvl="0" marL="0" rtl="0" algn="l">
              <a:lnSpc>
                <a:spcPct val="90000"/>
              </a:lnSpc>
              <a:spcBef>
                <a:spcPts val="0"/>
              </a:spcBef>
              <a:spcAft>
                <a:spcPts val="0"/>
              </a:spcAft>
              <a:buSzPts val="1100"/>
              <a:buNone/>
            </a:pPr>
            <a:r>
              <a:t/>
            </a:r>
            <a:endParaRPr b="1" sz="1500" u="sng">
              <a:solidFill>
                <a:schemeClr val="lt1"/>
              </a:solidFill>
              <a:latin typeface="Arial"/>
              <a:ea typeface="Arial"/>
              <a:cs typeface="Arial"/>
              <a:sym typeface="Arial"/>
            </a:endParaRPr>
          </a:p>
          <a:p>
            <a:pPr indent="0" lvl="0" marL="0" rtl="0" algn="l">
              <a:lnSpc>
                <a:spcPct val="90000"/>
              </a:lnSpc>
              <a:spcBef>
                <a:spcPts val="0"/>
              </a:spcBef>
              <a:spcAft>
                <a:spcPts val="0"/>
              </a:spcAft>
              <a:buSzPts val="1100"/>
              <a:buNone/>
            </a:pPr>
            <a:r>
              <a:t/>
            </a:r>
            <a:endParaRPr b="1" sz="1500" u="sng">
              <a:solidFill>
                <a:schemeClr val="lt1"/>
              </a:solidFill>
              <a:latin typeface="Arial"/>
              <a:ea typeface="Arial"/>
              <a:cs typeface="Arial"/>
              <a:sym typeface="Arial"/>
            </a:endParaRPr>
          </a:p>
          <a:p>
            <a:pPr indent="0" lvl="0" marL="0" rtl="0" algn="l">
              <a:lnSpc>
                <a:spcPct val="90000"/>
              </a:lnSpc>
              <a:spcBef>
                <a:spcPts val="0"/>
              </a:spcBef>
              <a:spcAft>
                <a:spcPts val="0"/>
              </a:spcAft>
              <a:buClr>
                <a:schemeClr val="dk1"/>
              </a:buClr>
              <a:buSzPts val="1100"/>
              <a:buFont typeface="Arial"/>
              <a:buNone/>
            </a:pPr>
            <a:r>
              <a:t/>
            </a:r>
            <a:endParaRPr b="1" sz="1500" u="sng">
              <a:solidFill>
                <a:schemeClr val="lt1"/>
              </a:solidFill>
              <a:latin typeface="Arial"/>
              <a:ea typeface="Arial"/>
              <a:cs typeface="Arial"/>
              <a:sym typeface="Arial"/>
            </a:endParaRPr>
          </a:p>
          <a:p>
            <a:pPr indent="-342900" lvl="0" marL="457200" rtl="0" algn="l">
              <a:lnSpc>
                <a:spcPct val="100000"/>
              </a:lnSpc>
              <a:spcBef>
                <a:spcPts val="0"/>
              </a:spcBef>
              <a:spcAft>
                <a:spcPts val="0"/>
              </a:spcAft>
              <a:buSzPts val="1800"/>
              <a:buFont typeface="Arial"/>
              <a:buAutoNum type="arabicPeriod"/>
            </a:pPr>
            <a:r>
              <a:rPr lang="en-GB" sz="1800">
                <a:latin typeface="Arial"/>
                <a:ea typeface="Arial"/>
                <a:cs typeface="Arial"/>
                <a:sym typeface="Arial"/>
              </a:rPr>
              <a:t>In many of the homes and industries fluctuations in AC mains supply take place frequently. The electronic devices get easily damaged due to fluctuations.</a:t>
            </a:r>
            <a:endParaRPr sz="1800">
              <a:latin typeface="Arial"/>
              <a:ea typeface="Arial"/>
              <a:cs typeface="Arial"/>
              <a:sym typeface="Arial"/>
            </a:endParaRPr>
          </a:p>
          <a:p>
            <a:pPr indent="0" lvl="0" marL="0" rtl="0" algn="l">
              <a:lnSpc>
                <a:spcPct val="100000"/>
              </a:lnSpc>
              <a:spcBef>
                <a:spcPts val="0"/>
              </a:spcBef>
              <a:spcAft>
                <a:spcPts val="0"/>
              </a:spcAft>
              <a:buNone/>
            </a:pPr>
            <a:r>
              <a:t/>
            </a:r>
            <a:endParaRPr sz="1800">
              <a:latin typeface="Arial"/>
              <a:ea typeface="Arial"/>
              <a:cs typeface="Arial"/>
              <a:sym typeface="Arial"/>
            </a:endParaRPr>
          </a:p>
          <a:p>
            <a:pPr indent="-342900" lvl="0" marL="457200" rtl="0" algn="l">
              <a:lnSpc>
                <a:spcPct val="100000"/>
              </a:lnSpc>
              <a:spcBef>
                <a:spcPts val="800"/>
              </a:spcBef>
              <a:spcAft>
                <a:spcPts val="0"/>
              </a:spcAft>
              <a:buSzPts val="1800"/>
              <a:buFont typeface="Arial"/>
              <a:buAutoNum type="arabicPeriod"/>
            </a:pPr>
            <a:r>
              <a:rPr lang="en-GB" sz="1800">
                <a:latin typeface="Arial"/>
                <a:ea typeface="Arial"/>
                <a:cs typeface="Arial"/>
                <a:sym typeface="Arial"/>
              </a:rPr>
              <a:t>The number of expensive electronic devices in private households has risen sharply in the last few years. In addition, electric appliances are becoming ever smaller and more powerful; however, they thus also react more sensitively to overvoltage.</a:t>
            </a:r>
            <a:endParaRPr sz="1800">
              <a:latin typeface="Arial"/>
              <a:ea typeface="Arial"/>
              <a:cs typeface="Arial"/>
              <a:sym typeface="Arial"/>
            </a:endParaRPr>
          </a:p>
          <a:p>
            <a:pPr indent="0" lvl="0" marL="457200" rtl="0" algn="l">
              <a:lnSpc>
                <a:spcPct val="100000"/>
              </a:lnSpc>
              <a:spcBef>
                <a:spcPts val="800"/>
              </a:spcBef>
              <a:spcAft>
                <a:spcPts val="0"/>
              </a:spcAft>
              <a:buNone/>
            </a:pPr>
            <a:r>
              <a:t/>
            </a:r>
            <a:endParaRPr sz="1800">
              <a:latin typeface="Arial"/>
              <a:ea typeface="Arial"/>
              <a:cs typeface="Arial"/>
              <a:sym typeface="Arial"/>
            </a:endParaRPr>
          </a:p>
          <a:p>
            <a:pPr indent="-342900" lvl="0" marL="457200" rtl="0" algn="l">
              <a:lnSpc>
                <a:spcPct val="100000"/>
              </a:lnSpc>
              <a:spcBef>
                <a:spcPts val="800"/>
              </a:spcBef>
              <a:spcAft>
                <a:spcPts val="0"/>
              </a:spcAft>
              <a:buSzPts val="1800"/>
              <a:buFont typeface="Arial"/>
              <a:buAutoNum type="arabicPeriod"/>
            </a:pPr>
            <a:r>
              <a:rPr lang="en-GB" sz="1700">
                <a:latin typeface="Arial"/>
                <a:ea typeface="Arial"/>
                <a:cs typeface="Arial"/>
                <a:sym typeface="Arial"/>
              </a:rPr>
              <a:t>Over voltage protection is a power supply feature which shuts down the supply, or clamps the output, when the voltage exceeds a preset level.</a:t>
            </a:r>
            <a:endParaRPr sz="1700">
              <a:latin typeface="Arial"/>
              <a:ea typeface="Arial"/>
              <a:cs typeface="Arial"/>
              <a:sym typeface="Arial"/>
            </a:endParaRPr>
          </a:p>
          <a:p>
            <a:pPr indent="0" lvl="0" marL="0" rtl="0" algn="ctr">
              <a:lnSpc>
                <a:spcPct val="100000"/>
              </a:lnSpc>
              <a:spcBef>
                <a:spcPts val="800"/>
              </a:spcBef>
              <a:spcAft>
                <a:spcPts val="0"/>
              </a:spcAft>
              <a:buSzPts val="1700"/>
              <a:buNone/>
            </a:pPr>
            <a:r>
              <a:t/>
            </a:r>
            <a:endParaRPr sz="1700"/>
          </a:p>
        </p:txBody>
      </p:sp>
      <p:sp>
        <p:nvSpPr>
          <p:cNvPr id="584" name="Google Shape;584;p60"/>
          <p:cNvSpPr txBox="1"/>
          <p:nvPr/>
        </p:nvSpPr>
        <p:spPr>
          <a:xfrm>
            <a:off x="4572000" y="0"/>
            <a:ext cx="4572000" cy="5139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800"/>
              </a:spcBef>
              <a:spcAft>
                <a:spcPts val="0"/>
              </a:spcAft>
              <a:buNone/>
            </a:pPr>
            <a:r>
              <a:t/>
            </a:r>
            <a:endParaRPr b="1" sz="1500" u="sng">
              <a:solidFill>
                <a:schemeClr val="lt1"/>
              </a:solidFill>
            </a:endParaRPr>
          </a:p>
          <a:p>
            <a:pPr indent="0" lvl="0" marL="0" rtl="0" algn="ctr">
              <a:lnSpc>
                <a:spcPct val="90000"/>
              </a:lnSpc>
              <a:spcBef>
                <a:spcPts val="0"/>
              </a:spcBef>
              <a:spcAft>
                <a:spcPts val="0"/>
              </a:spcAft>
              <a:buNone/>
            </a:pPr>
            <a:r>
              <a:rPr b="1" lang="en-GB" sz="1600" u="sng">
                <a:solidFill>
                  <a:schemeClr val="dk1"/>
                </a:solidFill>
              </a:rPr>
              <a:t>UNDER VOLTAGE AND OVERVOLTAGE PROTECTION</a:t>
            </a:r>
            <a:endParaRPr b="1" sz="1600" u="sng">
              <a:solidFill>
                <a:schemeClr val="dk1"/>
              </a:solidFill>
            </a:endParaRPr>
          </a:p>
          <a:p>
            <a:pPr indent="0" lvl="0" marL="0" rtl="0" algn="ctr">
              <a:lnSpc>
                <a:spcPct val="90000"/>
              </a:lnSpc>
              <a:spcBef>
                <a:spcPts val="0"/>
              </a:spcBef>
              <a:spcAft>
                <a:spcPts val="0"/>
              </a:spcAft>
              <a:buNone/>
            </a:pPr>
            <a:r>
              <a:t/>
            </a:r>
            <a:endParaRPr b="1" sz="1600" u="sng">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b="1" sz="1600" u="sng">
              <a:solidFill>
                <a:schemeClr val="dk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ctr">
              <a:spcBef>
                <a:spcPts val="800"/>
              </a:spcBef>
              <a:spcAft>
                <a:spcPts val="0"/>
              </a:spcAft>
              <a:buNone/>
            </a:pPr>
            <a:r>
              <a:t/>
            </a:r>
            <a:endParaRPr b="1" sz="1600" u="sng">
              <a:solidFill>
                <a:schemeClr val="lt1"/>
              </a:solidFill>
            </a:endParaRPr>
          </a:p>
          <a:p>
            <a:pPr indent="0" lvl="0" marL="0" rtl="0" algn="l">
              <a:spcBef>
                <a:spcPts val="800"/>
              </a:spcBef>
              <a:spcAft>
                <a:spcPts val="0"/>
              </a:spcAft>
              <a:buNone/>
            </a:pPr>
            <a:r>
              <a:t/>
            </a:r>
            <a:endParaRPr b="1" sz="1600" u="sng">
              <a:solidFill>
                <a:schemeClr val="lt1"/>
              </a:solidFill>
            </a:endParaRPr>
          </a:p>
          <a:p>
            <a:pPr indent="0" lvl="0" marL="0" rtl="0" algn="l">
              <a:spcBef>
                <a:spcPts val="800"/>
              </a:spcBef>
              <a:spcAft>
                <a:spcPts val="0"/>
              </a:spcAft>
              <a:buNone/>
            </a:pPr>
            <a:r>
              <a:t/>
            </a:r>
            <a:endParaRPr b="1" sz="1600" u="sng">
              <a:solidFill>
                <a:schemeClr val="lt1"/>
              </a:solidFill>
            </a:endParaRPr>
          </a:p>
        </p:txBody>
      </p:sp>
      <p:pic>
        <p:nvPicPr>
          <p:cNvPr id="585" name="Google Shape;585;p60"/>
          <p:cNvPicPr preferRelativeResize="0"/>
          <p:nvPr>
            <p:ph idx="1" type="body"/>
          </p:nvPr>
        </p:nvPicPr>
        <p:blipFill rotWithShape="1">
          <a:blip r:embed="rId3">
            <a:alphaModFix/>
          </a:blip>
          <a:srcRect b="0" l="0" r="0" t="0"/>
          <a:stretch/>
        </p:blipFill>
        <p:spPr>
          <a:xfrm>
            <a:off x="4647750" y="1299902"/>
            <a:ext cx="4420500" cy="304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